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70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58468-E66E-4C06-829C-EE043D6454A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BF74B75E-B606-4A82-A2F2-897654827743}">
      <dgm:prSet phldrT="[Text]" custT="1"/>
      <dgm:spPr/>
      <dgm:t>
        <a:bodyPr anchor="t"/>
        <a:lstStyle/>
        <a:p>
          <a:r>
            <a:rPr lang="en-US" sz="2800" b="1" dirty="0" err="1"/>
            <a:t>Kekuasaan</a:t>
          </a:r>
          <a:r>
            <a:rPr lang="en-US" sz="2800" b="1" dirty="0"/>
            <a:t> </a:t>
          </a:r>
          <a:r>
            <a:rPr lang="en-US" sz="2800" b="1" dirty="0" err="1"/>
            <a:t>kehakiman</a:t>
          </a:r>
          <a:r>
            <a:rPr lang="en-US" sz="2800" b="1" dirty="0"/>
            <a:t> yang </a:t>
          </a:r>
          <a:r>
            <a:rPr lang="en-US" sz="2800" b="1" dirty="0" err="1"/>
            <a:t>merdeka</a:t>
          </a:r>
          <a:r>
            <a:rPr lang="en-US" sz="2800" b="1" dirty="0"/>
            <a:t> </a:t>
          </a:r>
          <a:r>
            <a:rPr lang="en-US" sz="2400" dirty="0"/>
            <a:t>(</a:t>
          </a:r>
          <a:r>
            <a:rPr lang="en-US" sz="2400" dirty="0" err="1"/>
            <a:t>Pasal</a:t>
          </a:r>
          <a:r>
            <a:rPr lang="en-US" sz="2400" dirty="0"/>
            <a:t> 24:1 UUD 1945)</a:t>
          </a:r>
          <a:endParaRPr lang="en-ID" sz="2400" dirty="0"/>
        </a:p>
      </dgm:t>
    </dgm:pt>
    <dgm:pt modelId="{E2E2C0DB-4418-435F-8722-3AD62BDA8832}" type="parTrans" cxnId="{19BEFF2B-718A-479E-ACE5-FCCC737FF239}">
      <dgm:prSet/>
      <dgm:spPr/>
      <dgm:t>
        <a:bodyPr/>
        <a:lstStyle/>
        <a:p>
          <a:endParaRPr lang="en-ID" sz="1800"/>
        </a:p>
      </dgm:t>
    </dgm:pt>
    <dgm:pt modelId="{2AE9BA91-D293-4CB1-8FC9-59D25709C90E}" type="sibTrans" cxnId="{19BEFF2B-718A-479E-ACE5-FCCC737FF239}">
      <dgm:prSet custT="1"/>
      <dgm:spPr/>
      <dgm:t>
        <a:bodyPr/>
        <a:lstStyle/>
        <a:p>
          <a:endParaRPr lang="en-ID" sz="3600"/>
        </a:p>
      </dgm:t>
    </dgm:pt>
    <dgm:pt modelId="{4ADC02A4-5D23-4C14-939C-E3D0FCA9F7BA}">
      <dgm:prSet phldrT="[Text]" custT="1"/>
      <dgm:spPr/>
      <dgm:t>
        <a:bodyPr/>
        <a:lstStyle/>
        <a:p>
          <a:r>
            <a:rPr lang="en-US" sz="3200" b="1" dirty="0" err="1"/>
            <a:t>Kemandirian</a:t>
          </a:r>
          <a:r>
            <a:rPr lang="en-US" sz="3200" b="1" dirty="0"/>
            <a:t> </a:t>
          </a:r>
          <a:r>
            <a:rPr lang="en-US" sz="3200" b="1" dirty="0" err="1"/>
            <a:t>peradilan</a:t>
          </a:r>
          <a:r>
            <a:rPr lang="en-US" sz="3200" b="1" dirty="0"/>
            <a:t>                                  </a:t>
          </a:r>
        </a:p>
        <a:p>
          <a:r>
            <a:rPr lang="en-US" sz="2800" dirty="0"/>
            <a:t>(</a:t>
          </a:r>
          <a:r>
            <a:rPr lang="en-US" sz="2800" dirty="0" err="1"/>
            <a:t>Pasal</a:t>
          </a:r>
          <a:r>
            <a:rPr lang="en-US" sz="2800" dirty="0"/>
            <a:t> 3:1 UU No. 48/2009) </a:t>
          </a:r>
          <a:endParaRPr lang="en-ID" sz="2800" dirty="0"/>
        </a:p>
      </dgm:t>
    </dgm:pt>
    <dgm:pt modelId="{84B4B9AE-A842-49D0-B45F-1E225AC84EA1}" type="parTrans" cxnId="{99CA7581-CD77-4246-A45C-4FAD32F12F98}">
      <dgm:prSet/>
      <dgm:spPr/>
      <dgm:t>
        <a:bodyPr/>
        <a:lstStyle/>
        <a:p>
          <a:endParaRPr lang="en-ID" sz="1800"/>
        </a:p>
      </dgm:t>
    </dgm:pt>
    <dgm:pt modelId="{F528C5F9-8B1D-474C-80E9-F4D678C54AF3}" type="sibTrans" cxnId="{99CA7581-CD77-4246-A45C-4FAD32F12F98}">
      <dgm:prSet custT="1"/>
      <dgm:spPr/>
      <dgm:t>
        <a:bodyPr/>
        <a:lstStyle/>
        <a:p>
          <a:endParaRPr lang="en-ID" sz="3600"/>
        </a:p>
      </dgm:t>
    </dgm:pt>
    <dgm:pt modelId="{A20DEDA3-B859-4C32-AD3C-081F1F242F80}">
      <dgm:prSet phldrT="[Text]" custT="1"/>
      <dgm:spPr/>
      <dgm:t>
        <a:bodyPr/>
        <a:lstStyle/>
        <a:p>
          <a:r>
            <a:rPr lang="en-US" sz="2000" b="1" dirty="0"/>
            <a:t>Kode </a:t>
          </a:r>
          <a:r>
            <a:rPr lang="en-US" sz="2000" b="1" dirty="0" err="1"/>
            <a:t>Etik</a:t>
          </a:r>
          <a:r>
            <a:rPr lang="en-US" sz="2000" b="1" dirty="0"/>
            <a:t> dan </a:t>
          </a:r>
          <a:r>
            <a:rPr lang="en-US" sz="2000" b="1" dirty="0" err="1"/>
            <a:t>Perilaku</a:t>
          </a:r>
          <a:r>
            <a:rPr lang="en-US" sz="2000" b="1" dirty="0"/>
            <a:t> Hakim/KEPPH </a:t>
          </a:r>
        </a:p>
        <a:p>
          <a:r>
            <a:rPr lang="en-US" sz="2000" dirty="0"/>
            <a:t>(SKB KMA-KY No. </a:t>
          </a:r>
          <a:r>
            <a:rPr lang="en-ID" sz="2000" dirty="0"/>
            <a:t>RI dan </a:t>
          </a:r>
          <a:r>
            <a:rPr lang="en-ID" sz="2000" dirty="0" err="1"/>
            <a:t>Ketua</a:t>
          </a:r>
          <a:r>
            <a:rPr lang="en-ID" sz="2000" dirty="0"/>
            <a:t> </a:t>
          </a:r>
          <a:r>
            <a:rPr lang="en-ID" sz="2000" dirty="0" err="1"/>
            <a:t>Komisi</a:t>
          </a:r>
          <a:r>
            <a:rPr lang="en-ID" sz="2000" dirty="0"/>
            <a:t> </a:t>
          </a:r>
          <a:r>
            <a:rPr lang="en-ID" sz="2000" dirty="0" err="1"/>
            <a:t>Yudisial</a:t>
          </a:r>
          <a:r>
            <a:rPr lang="en-ID" sz="2000" dirty="0"/>
            <a:t> RI </a:t>
          </a:r>
          <a:r>
            <a:rPr lang="en-ID" sz="2000" dirty="0" err="1"/>
            <a:t>Nomor</a:t>
          </a:r>
          <a:r>
            <a:rPr lang="en-ID" sz="2000" dirty="0"/>
            <a:t> 047/KMA/SKB/IV/2009 dan 02/SKB/P.KY/IV/2009</a:t>
          </a:r>
        </a:p>
      </dgm:t>
    </dgm:pt>
    <dgm:pt modelId="{1C3126C1-263F-4681-8592-C0525BCCBA30}" type="parTrans" cxnId="{666E0DE7-3EEE-43FD-9B2D-2365F1C96688}">
      <dgm:prSet/>
      <dgm:spPr/>
      <dgm:t>
        <a:bodyPr/>
        <a:lstStyle/>
        <a:p>
          <a:endParaRPr lang="en-ID" sz="1800"/>
        </a:p>
      </dgm:t>
    </dgm:pt>
    <dgm:pt modelId="{A4872A37-A3B5-485F-9696-75DDF21D71D3}" type="sibTrans" cxnId="{666E0DE7-3EEE-43FD-9B2D-2365F1C96688}">
      <dgm:prSet/>
      <dgm:spPr/>
      <dgm:t>
        <a:bodyPr/>
        <a:lstStyle/>
        <a:p>
          <a:endParaRPr lang="en-ID" sz="1800"/>
        </a:p>
      </dgm:t>
    </dgm:pt>
    <dgm:pt modelId="{4FA80F16-944B-4BD5-8DCC-7CA593B60E40}">
      <dgm:prSet phldrT="[Text]" custT="1"/>
      <dgm:spPr/>
      <dgm:t>
        <a:bodyPr/>
        <a:lstStyle/>
        <a:p>
          <a:r>
            <a:rPr lang="en-US" sz="2000" b="1" dirty="0"/>
            <a:t>KOMISI YUDISIAL RI &amp; BADAN PENGAWAS MA</a:t>
          </a:r>
        </a:p>
        <a:p>
          <a:r>
            <a:rPr lang="en-US" sz="2000" b="1" dirty="0"/>
            <a:t>MAJELIS KEHORMATAN HAKIM</a:t>
          </a:r>
        </a:p>
        <a:p>
          <a:endParaRPr lang="en-ID" sz="2000" dirty="0"/>
        </a:p>
      </dgm:t>
    </dgm:pt>
    <dgm:pt modelId="{D0569C6A-1BA6-4F80-8840-B028FA826218}" type="parTrans" cxnId="{9FA560EE-1521-47F7-8652-79CE708D9936}">
      <dgm:prSet/>
      <dgm:spPr/>
      <dgm:t>
        <a:bodyPr/>
        <a:lstStyle/>
        <a:p>
          <a:endParaRPr lang="en-ID"/>
        </a:p>
      </dgm:t>
    </dgm:pt>
    <dgm:pt modelId="{E9A05869-7E91-4DE5-AAF8-640AE5A8FA33}" type="sibTrans" cxnId="{9FA560EE-1521-47F7-8652-79CE708D9936}">
      <dgm:prSet/>
      <dgm:spPr/>
      <dgm:t>
        <a:bodyPr/>
        <a:lstStyle/>
        <a:p>
          <a:endParaRPr lang="en-ID"/>
        </a:p>
      </dgm:t>
    </dgm:pt>
    <dgm:pt modelId="{9EEB70FB-78F8-4DD2-8834-43B25566245D}" type="pres">
      <dgm:prSet presAssocID="{35C58468-E66E-4C06-829C-EE043D6454A4}" presName="outerComposite" presStyleCnt="0">
        <dgm:presLayoutVars>
          <dgm:chMax val="5"/>
          <dgm:dir/>
          <dgm:resizeHandles val="exact"/>
        </dgm:presLayoutVars>
      </dgm:prSet>
      <dgm:spPr/>
    </dgm:pt>
    <dgm:pt modelId="{C1EEBBEC-EE4E-4FBD-B44C-F065A96B76D0}" type="pres">
      <dgm:prSet presAssocID="{35C58468-E66E-4C06-829C-EE043D6454A4}" presName="dummyMaxCanvas" presStyleCnt="0">
        <dgm:presLayoutVars/>
      </dgm:prSet>
      <dgm:spPr/>
    </dgm:pt>
    <dgm:pt modelId="{E4ED6937-FAA0-498D-93C2-9F20C4BB3280}" type="pres">
      <dgm:prSet presAssocID="{35C58468-E66E-4C06-829C-EE043D6454A4}" presName="FourNodes_1" presStyleLbl="node1" presStyleIdx="0" presStyleCnt="4">
        <dgm:presLayoutVars>
          <dgm:bulletEnabled val="1"/>
        </dgm:presLayoutVars>
      </dgm:prSet>
      <dgm:spPr/>
    </dgm:pt>
    <dgm:pt modelId="{95F87A33-0F23-4D7E-BB4B-124F9FC68095}" type="pres">
      <dgm:prSet presAssocID="{35C58468-E66E-4C06-829C-EE043D6454A4}" presName="FourNodes_2" presStyleLbl="node1" presStyleIdx="1" presStyleCnt="4">
        <dgm:presLayoutVars>
          <dgm:bulletEnabled val="1"/>
        </dgm:presLayoutVars>
      </dgm:prSet>
      <dgm:spPr/>
    </dgm:pt>
    <dgm:pt modelId="{2A0CBD44-700F-4064-8AB7-1E2001716FF4}" type="pres">
      <dgm:prSet presAssocID="{35C58468-E66E-4C06-829C-EE043D6454A4}" presName="FourNodes_3" presStyleLbl="node1" presStyleIdx="2" presStyleCnt="4">
        <dgm:presLayoutVars>
          <dgm:bulletEnabled val="1"/>
        </dgm:presLayoutVars>
      </dgm:prSet>
      <dgm:spPr/>
    </dgm:pt>
    <dgm:pt modelId="{27B5E3B3-42E0-4474-8DD3-B99226391129}" type="pres">
      <dgm:prSet presAssocID="{35C58468-E66E-4C06-829C-EE043D6454A4}" presName="FourNodes_4" presStyleLbl="node1" presStyleIdx="3" presStyleCnt="4">
        <dgm:presLayoutVars>
          <dgm:bulletEnabled val="1"/>
        </dgm:presLayoutVars>
      </dgm:prSet>
      <dgm:spPr/>
    </dgm:pt>
    <dgm:pt modelId="{7619600F-9932-4544-A510-AB377982A9E9}" type="pres">
      <dgm:prSet presAssocID="{35C58468-E66E-4C06-829C-EE043D6454A4}" presName="FourConn_1-2" presStyleLbl="fgAccFollowNode1" presStyleIdx="0" presStyleCnt="3">
        <dgm:presLayoutVars>
          <dgm:bulletEnabled val="1"/>
        </dgm:presLayoutVars>
      </dgm:prSet>
      <dgm:spPr/>
    </dgm:pt>
    <dgm:pt modelId="{2E4DD2C3-138B-4E83-AE19-191AB777FE55}" type="pres">
      <dgm:prSet presAssocID="{35C58468-E66E-4C06-829C-EE043D6454A4}" presName="FourConn_2-3" presStyleLbl="fgAccFollowNode1" presStyleIdx="1" presStyleCnt="3">
        <dgm:presLayoutVars>
          <dgm:bulletEnabled val="1"/>
        </dgm:presLayoutVars>
      </dgm:prSet>
      <dgm:spPr/>
    </dgm:pt>
    <dgm:pt modelId="{1AF3920E-1823-40BC-BB33-C13597ADB3D5}" type="pres">
      <dgm:prSet presAssocID="{35C58468-E66E-4C06-829C-EE043D6454A4}" presName="FourConn_3-4" presStyleLbl="fgAccFollowNode1" presStyleIdx="2" presStyleCnt="3">
        <dgm:presLayoutVars>
          <dgm:bulletEnabled val="1"/>
        </dgm:presLayoutVars>
      </dgm:prSet>
      <dgm:spPr/>
    </dgm:pt>
    <dgm:pt modelId="{4FEAFC18-0608-40B9-A8A8-17A5805735FC}" type="pres">
      <dgm:prSet presAssocID="{35C58468-E66E-4C06-829C-EE043D6454A4}" presName="FourNodes_1_text" presStyleLbl="node1" presStyleIdx="3" presStyleCnt="4">
        <dgm:presLayoutVars>
          <dgm:bulletEnabled val="1"/>
        </dgm:presLayoutVars>
      </dgm:prSet>
      <dgm:spPr/>
    </dgm:pt>
    <dgm:pt modelId="{E5D837C7-CD68-4D5B-A842-D9DF3BDB11CF}" type="pres">
      <dgm:prSet presAssocID="{35C58468-E66E-4C06-829C-EE043D6454A4}" presName="FourNodes_2_text" presStyleLbl="node1" presStyleIdx="3" presStyleCnt="4">
        <dgm:presLayoutVars>
          <dgm:bulletEnabled val="1"/>
        </dgm:presLayoutVars>
      </dgm:prSet>
      <dgm:spPr/>
    </dgm:pt>
    <dgm:pt modelId="{D3B04A88-E7B5-449F-889C-B1E34A2AAEB5}" type="pres">
      <dgm:prSet presAssocID="{35C58468-E66E-4C06-829C-EE043D6454A4}" presName="FourNodes_3_text" presStyleLbl="node1" presStyleIdx="3" presStyleCnt="4">
        <dgm:presLayoutVars>
          <dgm:bulletEnabled val="1"/>
        </dgm:presLayoutVars>
      </dgm:prSet>
      <dgm:spPr/>
    </dgm:pt>
    <dgm:pt modelId="{D7139B32-C4CA-4506-A5E0-9BB4EE757665}" type="pres">
      <dgm:prSet presAssocID="{35C58468-E66E-4C06-829C-EE043D6454A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8BCAB02-3D14-458E-A412-216A5D2AC18D}" type="presOf" srcId="{BF74B75E-B606-4A82-A2F2-897654827743}" destId="{4FEAFC18-0608-40B9-A8A8-17A5805735FC}" srcOrd="1" destOrd="0" presId="urn:microsoft.com/office/officeart/2005/8/layout/vProcess5"/>
    <dgm:cxn modelId="{31EDE30E-C32A-4EE4-BA2A-F11BFDA99E85}" type="presOf" srcId="{4FA80F16-944B-4BD5-8DCC-7CA593B60E40}" destId="{27B5E3B3-42E0-4474-8DD3-B99226391129}" srcOrd="0" destOrd="0" presId="urn:microsoft.com/office/officeart/2005/8/layout/vProcess5"/>
    <dgm:cxn modelId="{8B1C0A11-E526-4F42-98DD-AAE86CE481BF}" type="presOf" srcId="{4ADC02A4-5D23-4C14-939C-E3D0FCA9F7BA}" destId="{E5D837C7-CD68-4D5B-A842-D9DF3BDB11CF}" srcOrd="1" destOrd="0" presId="urn:microsoft.com/office/officeart/2005/8/layout/vProcess5"/>
    <dgm:cxn modelId="{00459F2A-3B73-4AB6-8030-3DA9F36BE71D}" type="presOf" srcId="{A4872A37-A3B5-485F-9696-75DDF21D71D3}" destId="{1AF3920E-1823-40BC-BB33-C13597ADB3D5}" srcOrd="0" destOrd="0" presId="urn:microsoft.com/office/officeart/2005/8/layout/vProcess5"/>
    <dgm:cxn modelId="{19BEFF2B-718A-479E-ACE5-FCCC737FF239}" srcId="{35C58468-E66E-4C06-829C-EE043D6454A4}" destId="{BF74B75E-B606-4A82-A2F2-897654827743}" srcOrd="0" destOrd="0" parTransId="{E2E2C0DB-4418-435F-8722-3AD62BDA8832}" sibTransId="{2AE9BA91-D293-4CB1-8FC9-59D25709C90E}"/>
    <dgm:cxn modelId="{46494741-B825-4558-B0AD-30D5715B2364}" type="presOf" srcId="{4FA80F16-944B-4BD5-8DCC-7CA593B60E40}" destId="{D7139B32-C4CA-4506-A5E0-9BB4EE757665}" srcOrd="1" destOrd="0" presId="urn:microsoft.com/office/officeart/2005/8/layout/vProcess5"/>
    <dgm:cxn modelId="{976C8B4D-60DB-4352-AB64-F7848F4729A5}" type="presOf" srcId="{BF74B75E-B606-4A82-A2F2-897654827743}" destId="{E4ED6937-FAA0-498D-93C2-9F20C4BB3280}" srcOrd="0" destOrd="0" presId="urn:microsoft.com/office/officeart/2005/8/layout/vProcess5"/>
    <dgm:cxn modelId="{83EB2F58-0E75-4EA9-893F-0AC557EBF1B4}" type="presOf" srcId="{A20DEDA3-B859-4C32-AD3C-081F1F242F80}" destId="{D3B04A88-E7B5-449F-889C-B1E34A2AAEB5}" srcOrd="1" destOrd="0" presId="urn:microsoft.com/office/officeart/2005/8/layout/vProcess5"/>
    <dgm:cxn modelId="{99CA7581-CD77-4246-A45C-4FAD32F12F98}" srcId="{35C58468-E66E-4C06-829C-EE043D6454A4}" destId="{4ADC02A4-5D23-4C14-939C-E3D0FCA9F7BA}" srcOrd="1" destOrd="0" parTransId="{84B4B9AE-A842-49D0-B45F-1E225AC84EA1}" sibTransId="{F528C5F9-8B1D-474C-80E9-F4D678C54AF3}"/>
    <dgm:cxn modelId="{F7A86F8B-CECB-48EF-8194-B16D87DB85DB}" type="presOf" srcId="{F528C5F9-8B1D-474C-80E9-F4D678C54AF3}" destId="{2E4DD2C3-138B-4E83-AE19-191AB777FE55}" srcOrd="0" destOrd="0" presId="urn:microsoft.com/office/officeart/2005/8/layout/vProcess5"/>
    <dgm:cxn modelId="{2D25CAB1-EEDF-43AD-BE13-040ED175FC02}" type="presOf" srcId="{35C58468-E66E-4C06-829C-EE043D6454A4}" destId="{9EEB70FB-78F8-4DD2-8834-43B25566245D}" srcOrd="0" destOrd="0" presId="urn:microsoft.com/office/officeart/2005/8/layout/vProcess5"/>
    <dgm:cxn modelId="{2182E8BD-EBD9-4C91-993C-D6E16F85A8E2}" type="presOf" srcId="{A20DEDA3-B859-4C32-AD3C-081F1F242F80}" destId="{2A0CBD44-700F-4064-8AB7-1E2001716FF4}" srcOrd="0" destOrd="0" presId="urn:microsoft.com/office/officeart/2005/8/layout/vProcess5"/>
    <dgm:cxn modelId="{2DB905CD-C72C-4C76-B6D6-AFD0C2CA5DE3}" type="presOf" srcId="{4ADC02A4-5D23-4C14-939C-E3D0FCA9F7BA}" destId="{95F87A33-0F23-4D7E-BB4B-124F9FC68095}" srcOrd="0" destOrd="0" presId="urn:microsoft.com/office/officeart/2005/8/layout/vProcess5"/>
    <dgm:cxn modelId="{15CA2AD2-D771-46D2-B61A-066F61B9DC9C}" type="presOf" srcId="{2AE9BA91-D293-4CB1-8FC9-59D25709C90E}" destId="{7619600F-9932-4544-A510-AB377982A9E9}" srcOrd="0" destOrd="0" presId="urn:microsoft.com/office/officeart/2005/8/layout/vProcess5"/>
    <dgm:cxn modelId="{666E0DE7-3EEE-43FD-9B2D-2365F1C96688}" srcId="{35C58468-E66E-4C06-829C-EE043D6454A4}" destId="{A20DEDA3-B859-4C32-AD3C-081F1F242F80}" srcOrd="2" destOrd="0" parTransId="{1C3126C1-263F-4681-8592-C0525BCCBA30}" sibTransId="{A4872A37-A3B5-485F-9696-75DDF21D71D3}"/>
    <dgm:cxn modelId="{9FA560EE-1521-47F7-8652-79CE708D9936}" srcId="{35C58468-E66E-4C06-829C-EE043D6454A4}" destId="{4FA80F16-944B-4BD5-8DCC-7CA593B60E40}" srcOrd="3" destOrd="0" parTransId="{D0569C6A-1BA6-4F80-8840-B028FA826218}" sibTransId="{E9A05869-7E91-4DE5-AAF8-640AE5A8FA33}"/>
    <dgm:cxn modelId="{68B081AA-095D-4DCB-9EF3-F05811AAFF80}" type="presParOf" srcId="{9EEB70FB-78F8-4DD2-8834-43B25566245D}" destId="{C1EEBBEC-EE4E-4FBD-B44C-F065A96B76D0}" srcOrd="0" destOrd="0" presId="urn:microsoft.com/office/officeart/2005/8/layout/vProcess5"/>
    <dgm:cxn modelId="{89CC85AE-4EE6-451E-82F0-20079B8E7152}" type="presParOf" srcId="{9EEB70FB-78F8-4DD2-8834-43B25566245D}" destId="{E4ED6937-FAA0-498D-93C2-9F20C4BB3280}" srcOrd="1" destOrd="0" presId="urn:microsoft.com/office/officeart/2005/8/layout/vProcess5"/>
    <dgm:cxn modelId="{A400725B-50A2-4033-B74A-58B17E317BBF}" type="presParOf" srcId="{9EEB70FB-78F8-4DD2-8834-43B25566245D}" destId="{95F87A33-0F23-4D7E-BB4B-124F9FC68095}" srcOrd="2" destOrd="0" presId="urn:microsoft.com/office/officeart/2005/8/layout/vProcess5"/>
    <dgm:cxn modelId="{7B64FE00-7EB2-4B10-9000-2B4CCC6875FA}" type="presParOf" srcId="{9EEB70FB-78F8-4DD2-8834-43B25566245D}" destId="{2A0CBD44-700F-4064-8AB7-1E2001716FF4}" srcOrd="3" destOrd="0" presId="urn:microsoft.com/office/officeart/2005/8/layout/vProcess5"/>
    <dgm:cxn modelId="{0CAE7A55-10D9-450C-9A54-47194DFD343D}" type="presParOf" srcId="{9EEB70FB-78F8-4DD2-8834-43B25566245D}" destId="{27B5E3B3-42E0-4474-8DD3-B99226391129}" srcOrd="4" destOrd="0" presId="urn:microsoft.com/office/officeart/2005/8/layout/vProcess5"/>
    <dgm:cxn modelId="{865641EB-7CE3-4533-A82A-B96DBBD4AD02}" type="presParOf" srcId="{9EEB70FB-78F8-4DD2-8834-43B25566245D}" destId="{7619600F-9932-4544-A510-AB377982A9E9}" srcOrd="5" destOrd="0" presId="urn:microsoft.com/office/officeart/2005/8/layout/vProcess5"/>
    <dgm:cxn modelId="{17930C4A-750A-4D2B-B1F6-5A19A125BA2B}" type="presParOf" srcId="{9EEB70FB-78F8-4DD2-8834-43B25566245D}" destId="{2E4DD2C3-138B-4E83-AE19-191AB777FE55}" srcOrd="6" destOrd="0" presId="urn:microsoft.com/office/officeart/2005/8/layout/vProcess5"/>
    <dgm:cxn modelId="{468E344B-196B-4B6B-B814-AC3D0589FF98}" type="presParOf" srcId="{9EEB70FB-78F8-4DD2-8834-43B25566245D}" destId="{1AF3920E-1823-40BC-BB33-C13597ADB3D5}" srcOrd="7" destOrd="0" presId="urn:microsoft.com/office/officeart/2005/8/layout/vProcess5"/>
    <dgm:cxn modelId="{C910E676-3CE7-4E08-9A4A-5811810C5152}" type="presParOf" srcId="{9EEB70FB-78F8-4DD2-8834-43B25566245D}" destId="{4FEAFC18-0608-40B9-A8A8-17A5805735FC}" srcOrd="8" destOrd="0" presId="urn:microsoft.com/office/officeart/2005/8/layout/vProcess5"/>
    <dgm:cxn modelId="{FF51F11A-F534-4B15-846A-3DD7EB591355}" type="presParOf" srcId="{9EEB70FB-78F8-4DD2-8834-43B25566245D}" destId="{E5D837C7-CD68-4D5B-A842-D9DF3BDB11CF}" srcOrd="9" destOrd="0" presId="urn:microsoft.com/office/officeart/2005/8/layout/vProcess5"/>
    <dgm:cxn modelId="{86F77097-8F5F-4FB6-9B67-C530B3C1DB14}" type="presParOf" srcId="{9EEB70FB-78F8-4DD2-8834-43B25566245D}" destId="{D3B04A88-E7B5-449F-889C-B1E34A2AAEB5}" srcOrd="10" destOrd="0" presId="urn:microsoft.com/office/officeart/2005/8/layout/vProcess5"/>
    <dgm:cxn modelId="{AF942FB1-0405-4430-BB75-4718147A0FDA}" type="presParOf" srcId="{9EEB70FB-78F8-4DD2-8834-43B25566245D}" destId="{D7139B32-C4CA-4506-A5E0-9BB4EE75766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90AC5-9B04-4917-B99A-9D9FDD04E43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80BA6647-727F-4596-9754-96CE4F737BCE}">
      <dgm:prSet phldrT="[Text]"/>
      <dgm:spPr/>
      <dgm:t>
        <a:bodyPr/>
        <a:lstStyle/>
        <a:p>
          <a:r>
            <a:rPr lang="en-US" b="1" dirty="0"/>
            <a:t>UDHR, 1948, Art. 10</a:t>
          </a:r>
        </a:p>
        <a:p>
          <a:r>
            <a:rPr lang="en-US" dirty="0" err="1"/>
            <a:t>Prinsip</a:t>
          </a:r>
          <a:r>
            <a:rPr lang="en-US" dirty="0"/>
            <a:t> “the independent and impartial tribunal”</a:t>
          </a:r>
          <a:endParaRPr lang="en-ID" dirty="0"/>
        </a:p>
      </dgm:t>
    </dgm:pt>
    <dgm:pt modelId="{086C1BD1-2329-423D-B220-1B832093B790}" type="parTrans" cxnId="{E9C99A6F-FD96-4FE1-82D6-08351BB9FCBB}">
      <dgm:prSet/>
      <dgm:spPr/>
      <dgm:t>
        <a:bodyPr/>
        <a:lstStyle/>
        <a:p>
          <a:endParaRPr lang="en-ID"/>
        </a:p>
      </dgm:t>
    </dgm:pt>
    <dgm:pt modelId="{E4B5E3D3-6CCA-4D37-99DB-380443F945D4}" type="sibTrans" cxnId="{E9C99A6F-FD96-4FE1-82D6-08351BB9FCBB}">
      <dgm:prSet/>
      <dgm:spPr/>
      <dgm:t>
        <a:bodyPr/>
        <a:lstStyle/>
        <a:p>
          <a:endParaRPr lang="en-ID"/>
        </a:p>
      </dgm:t>
    </dgm:pt>
    <dgm:pt modelId="{470B3F77-EA36-43DB-A394-2A24578A1675}">
      <dgm:prSet phldrT="[Text]"/>
      <dgm:spPr/>
      <dgm:t>
        <a:bodyPr/>
        <a:lstStyle/>
        <a:p>
          <a:r>
            <a:rPr lang="en-US" b="1" dirty="0"/>
            <a:t>ICCPR, 1966,  Art. 14</a:t>
          </a:r>
        </a:p>
        <a:p>
          <a:r>
            <a:rPr lang="en-US" dirty="0"/>
            <a:t>“independent and impartial tribunal established by law”</a:t>
          </a:r>
          <a:endParaRPr lang="en-ID" dirty="0"/>
        </a:p>
      </dgm:t>
    </dgm:pt>
    <dgm:pt modelId="{4276E6A3-0375-4514-BCE1-102627B21E14}" type="parTrans" cxnId="{FAA053F4-498D-48A3-BE65-1278A86043D7}">
      <dgm:prSet/>
      <dgm:spPr/>
      <dgm:t>
        <a:bodyPr/>
        <a:lstStyle/>
        <a:p>
          <a:endParaRPr lang="en-ID"/>
        </a:p>
      </dgm:t>
    </dgm:pt>
    <dgm:pt modelId="{D7296F49-465E-44D9-8EE1-469050976A54}" type="sibTrans" cxnId="{FAA053F4-498D-48A3-BE65-1278A86043D7}">
      <dgm:prSet/>
      <dgm:spPr/>
      <dgm:t>
        <a:bodyPr/>
        <a:lstStyle/>
        <a:p>
          <a:endParaRPr lang="en-ID"/>
        </a:p>
      </dgm:t>
    </dgm:pt>
    <dgm:pt modelId="{4D32DAD5-7B2D-4662-B146-A9BAFD8BA047}">
      <dgm:prSet phldrT="[Text]"/>
      <dgm:spPr/>
      <dgm:t>
        <a:bodyPr/>
        <a:lstStyle/>
        <a:p>
          <a:r>
            <a:rPr lang="en-US" dirty="0"/>
            <a:t>The United Nations Basic Principles on the Independence of the Judiciary, 1985</a:t>
          </a:r>
          <a:endParaRPr lang="en-ID" dirty="0"/>
        </a:p>
      </dgm:t>
    </dgm:pt>
    <dgm:pt modelId="{F2F2805B-69DC-40F0-83A4-E810BBB3E22F}" type="parTrans" cxnId="{1AB90BC1-D5EA-47E0-8CE9-55B25C901A6D}">
      <dgm:prSet/>
      <dgm:spPr/>
      <dgm:t>
        <a:bodyPr/>
        <a:lstStyle/>
        <a:p>
          <a:endParaRPr lang="en-ID"/>
        </a:p>
      </dgm:t>
    </dgm:pt>
    <dgm:pt modelId="{94FA2F36-4A7B-490C-B306-487207D25DB5}" type="sibTrans" cxnId="{1AB90BC1-D5EA-47E0-8CE9-55B25C901A6D}">
      <dgm:prSet/>
      <dgm:spPr/>
      <dgm:t>
        <a:bodyPr/>
        <a:lstStyle/>
        <a:p>
          <a:endParaRPr lang="en-ID"/>
        </a:p>
      </dgm:t>
    </dgm:pt>
    <dgm:pt modelId="{DBCA3389-F548-47F2-A126-60C157CC0B69}">
      <dgm:prSet phldrT="[Text]"/>
      <dgm:spPr/>
      <dgm:t>
        <a:bodyPr/>
        <a:lstStyle/>
        <a:p>
          <a:r>
            <a:rPr lang="en-ID" b="1" dirty="0"/>
            <a:t>THE BANGALORE PRINCIPLES OF JUDICIAL CONDUCT</a:t>
          </a:r>
          <a:r>
            <a:rPr lang="en-ID" dirty="0"/>
            <a:t>, 2002</a:t>
          </a:r>
        </a:p>
      </dgm:t>
    </dgm:pt>
    <dgm:pt modelId="{A6FE4681-461D-4A7A-9E40-0DF27E9E6FE7}" type="parTrans" cxnId="{62ABCF85-2D8E-4955-A35E-DD20274EB203}">
      <dgm:prSet/>
      <dgm:spPr/>
      <dgm:t>
        <a:bodyPr/>
        <a:lstStyle/>
        <a:p>
          <a:endParaRPr lang="en-ID"/>
        </a:p>
      </dgm:t>
    </dgm:pt>
    <dgm:pt modelId="{7F83CEDB-E5AD-4182-936A-38F79DE7973E}" type="sibTrans" cxnId="{62ABCF85-2D8E-4955-A35E-DD20274EB203}">
      <dgm:prSet/>
      <dgm:spPr/>
      <dgm:t>
        <a:bodyPr/>
        <a:lstStyle/>
        <a:p>
          <a:endParaRPr lang="en-ID"/>
        </a:p>
      </dgm:t>
    </dgm:pt>
    <dgm:pt modelId="{D5E0F2B2-D1FD-413D-B025-48A977A1B460}">
      <dgm:prSet phldrT="[Text]"/>
      <dgm:spPr/>
      <dgm:t>
        <a:bodyPr/>
        <a:lstStyle/>
        <a:p>
          <a:r>
            <a:rPr lang="en-US" dirty="0"/>
            <a:t>JUDICIAL COUNCIL &amp; JUDICIAL COMMISSION</a:t>
          </a:r>
          <a:endParaRPr lang="en-ID" dirty="0"/>
        </a:p>
      </dgm:t>
    </dgm:pt>
    <dgm:pt modelId="{8583AD79-7947-4AF9-87A5-9DEA04A67992}" type="parTrans" cxnId="{8F74A6B3-E1D4-4D09-894A-B94AD9CEFCFB}">
      <dgm:prSet/>
      <dgm:spPr/>
      <dgm:t>
        <a:bodyPr/>
        <a:lstStyle/>
        <a:p>
          <a:endParaRPr lang="en-ID"/>
        </a:p>
      </dgm:t>
    </dgm:pt>
    <dgm:pt modelId="{6F8A38D1-9677-41B8-AE3D-3D0DFD1ED38F}" type="sibTrans" cxnId="{8F74A6B3-E1D4-4D09-894A-B94AD9CEFCFB}">
      <dgm:prSet/>
      <dgm:spPr/>
      <dgm:t>
        <a:bodyPr/>
        <a:lstStyle/>
        <a:p>
          <a:endParaRPr lang="en-ID"/>
        </a:p>
      </dgm:t>
    </dgm:pt>
    <dgm:pt modelId="{27010B0D-241D-4FEC-9621-5ABA0DE6C1F0}" type="pres">
      <dgm:prSet presAssocID="{CC090AC5-9B04-4917-B99A-9D9FDD04E43C}" presName="outerComposite" presStyleCnt="0">
        <dgm:presLayoutVars>
          <dgm:chMax val="5"/>
          <dgm:dir/>
          <dgm:resizeHandles val="exact"/>
        </dgm:presLayoutVars>
      </dgm:prSet>
      <dgm:spPr/>
    </dgm:pt>
    <dgm:pt modelId="{D6303B08-66CE-42D6-8F64-DCAFC3AD9A4F}" type="pres">
      <dgm:prSet presAssocID="{CC090AC5-9B04-4917-B99A-9D9FDD04E43C}" presName="dummyMaxCanvas" presStyleCnt="0">
        <dgm:presLayoutVars/>
      </dgm:prSet>
      <dgm:spPr/>
    </dgm:pt>
    <dgm:pt modelId="{E68D5867-5506-4DD8-B24A-97FF4590471B}" type="pres">
      <dgm:prSet presAssocID="{CC090AC5-9B04-4917-B99A-9D9FDD04E43C}" presName="FiveNodes_1" presStyleLbl="node1" presStyleIdx="0" presStyleCnt="5">
        <dgm:presLayoutVars>
          <dgm:bulletEnabled val="1"/>
        </dgm:presLayoutVars>
      </dgm:prSet>
      <dgm:spPr/>
    </dgm:pt>
    <dgm:pt modelId="{3B727396-8A45-438A-BE11-B425150EED80}" type="pres">
      <dgm:prSet presAssocID="{CC090AC5-9B04-4917-B99A-9D9FDD04E43C}" presName="FiveNodes_2" presStyleLbl="node1" presStyleIdx="1" presStyleCnt="5">
        <dgm:presLayoutVars>
          <dgm:bulletEnabled val="1"/>
        </dgm:presLayoutVars>
      </dgm:prSet>
      <dgm:spPr/>
    </dgm:pt>
    <dgm:pt modelId="{8F67CA78-D6D5-4BCF-8792-7DBFACC81295}" type="pres">
      <dgm:prSet presAssocID="{CC090AC5-9B04-4917-B99A-9D9FDD04E43C}" presName="FiveNodes_3" presStyleLbl="node1" presStyleIdx="2" presStyleCnt="5">
        <dgm:presLayoutVars>
          <dgm:bulletEnabled val="1"/>
        </dgm:presLayoutVars>
      </dgm:prSet>
      <dgm:spPr/>
    </dgm:pt>
    <dgm:pt modelId="{14BEA003-79B4-4443-920B-AFC288DF915C}" type="pres">
      <dgm:prSet presAssocID="{CC090AC5-9B04-4917-B99A-9D9FDD04E43C}" presName="FiveNodes_4" presStyleLbl="node1" presStyleIdx="3" presStyleCnt="5">
        <dgm:presLayoutVars>
          <dgm:bulletEnabled val="1"/>
        </dgm:presLayoutVars>
      </dgm:prSet>
      <dgm:spPr/>
    </dgm:pt>
    <dgm:pt modelId="{AFA102D7-CB13-42EF-9F79-453589B0F059}" type="pres">
      <dgm:prSet presAssocID="{CC090AC5-9B04-4917-B99A-9D9FDD04E43C}" presName="FiveNodes_5" presStyleLbl="node1" presStyleIdx="4" presStyleCnt="5">
        <dgm:presLayoutVars>
          <dgm:bulletEnabled val="1"/>
        </dgm:presLayoutVars>
      </dgm:prSet>
      <dgm:spPr/>
    </dgm:pt>
    <dgm:pt modelId="{C4830625-D112-487E-80C8-C7D55A626966}" type="pres">
      <dgm:prSet presAssocID="{CC090AC5-9B04-4917-B99A-9D9FDD04E43C}" presName="FiveConn_1-2" presStyleLbl="fgAccFollowNode1" presStyleIdx="0" presStyleCnt="4">
        <dgm:presLayoutVars>
          <dgm:bulletEnabled val="1"/>
        </dgm:presLayoutVars>
      </dgm:prSet>
      <dgm:spPr/>
    </dgm:pt>
    <dgm:pt modelId="{F6552155-949E-4F98-84C9-3E17F5278802}" type="pres">
      <dgm:prSet presAssocID="{CC090AC5-9B04-4917-B99A-9D9FDD04E43C}" presName="FiveConn_2-3" presStyleLbl="fgAccFollowNode1" presStyleIdx="1" presStyleCnt="4">
        <dgm:presLayoutVars>
          <dgm:bulletEnabled val="1"/>
        </dgm:presLayoutVars>
      </dgm:prSet>
      <dgm:spPr/>
    </dgm:pt>
    <dgm:pt modelId="{46F14D69-A96D-4A67-8A06-5ED6E8E3E9F8}" type="pres">
      <dgm:prSet presAssocID="{CC090AC5-9B04-4917-B99A-9D9FDD04E43C}" presName="FiveConn_3-4" presStyleLbl="fgAccFollowNode1" presStyleIdx="2" presStyleCnt="4">
        <dgm:presLayoutVars>
          <dgm:bulletEnabled val="1"/>
        </dgm:presLayoutVars>
      </dgm:prSet>
      <dgm:spPr/>
    </dgm:pt>
    <dgm:pt modelId="{7E0E529D-3B2B-4B92-86AD-5EFE4217DDDD}" type="pres">
      <dgm:prSet presAssocID="{CC090AC5-9B04-4917-B99A-9D9FDD04E43C}" presName="FiveConn_4-5" presStyleLbl="fgAccFollowNode1" presStyleIdx="3" presStyleCnt="4">
        <dgm:presLayoutVars>
          <dgm:bulletEnabled val="1"/>
        </dgm:presLayoutVars>
      </dgm:prSet>
      <dgm:spPr/>
    </dgm:pt>
    <dgm:pt modelId="{6CB23C5C-642C-4C34-BA08-69E12B24B017}" type="pres">
      <dgm:prSet presAssocID="{CC090AC5-9B04-4917-B99A-9D9FDD04E43C}" presName="FiveNodes_1_text" presStyleLbl="node1" presStyleIdx="4" presStyleCnt="5">
        <dgm:presLayoutVars>
          <dgm:bulletEnabled val="1"/>
        </dgm:presLayoutVars>
      </dgm:prSet>
      <dgm:spPr/>
    </dgm:pt>
    <dgm:pt modelId="{796AEABC-D4C7-4D93-885E-90C7EA0CADC7}" type="pres">
      <dgm:prSet presAssocID="{CC090AC5-9B04-4917-B99A-9D9FDD04E43C}" presName="FiveNodes_2_text" presStyleLbl="node1" presStyleIdx="4" presStyleCnt="5">
        <dgm:presLayoutVars>
          <dgm:bulletEnabled val="1"/>
        </dgm:presLayoutVars>
      </dgm:prSet>
      <dgm:spPr/>
    </dgm:pt>
    <dgm:pt modelId="{7A0123EA-BD63-41C6-9C70-FC9337ABF973}" type="pres">
      <dgm:prSet presAssocID="{CC090AC5-9B04-4917-B99A-9D9FDD04E43C}" presName="FiveNodes_3_text" presStyleLbl="node1" presStyleIdx="4" presStyleCnt="5">
        <dgm:presLayoutVars>
          <dgm:bulletEnabled val="1"/>
        </dgm:presLayoutVars>
      </dgm:prSet>
      <dgm:spPr/>
    </dgm:pt>
    <dgm:pt modelId="{9A37B40F-1CA0-42CE-9621-7C1BCA7D550D}" type="pres">
      <dgm:prSet presAssocID="{CC090AC5-9B04-4917-B99A-9D9FDD04E43C}" presName="FiveNodes_4_text" presStyleLbl="node1" presStyleIdx="4" presStyleCnt="5">
        <dgm:presLayoutVars>
          <dgm:bulletEnabled val="1"/>
        </dgm:presLayoutVars>
      </dgm:prSet>
      <dgm:spPr/>
    </dgm:pt>
    <dgm:pt modelId="{C65B9530-8B26-47D1-BEE3-404781F19F65}" type="pres">
      <dgm:prSet presAssocID="{CC090AC5-9B04-4917-B99A-9D9FDD04E43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A70B105-A93F-4140-9ABB-937526B1F772}" type="presOf" srcId="{DBCA3389-F548-47F2-A126-60C157CC0B69}" destId="{9A37B40F-1CA0-42CE-9621-7C1BCA7D550D}" srcOrd="1" destOrd="0" presId="urn:microsoft.com/office/officeart/2005/8/layout/vProcess5"/>
    <dgm:cxn modelId="{1542930C-F474-47B8-A966-6C0FD56827FF}" type="presOf" srcId="{94FA2F36-4A7B-490C-B306-487207D25DB5}" destId="{46F14D69-A96D-4A67-8A06-5ED6E8E3E9F8}" srcOrd="0" destOrd="0" presId="urn:microsoft.com/office/officeart/2005/8/layout/vProcess5"/>
    <dgm:cxn modelId="{7D63920E-1EF4-4283-9A7B-9418DFA64ED8}" type="presOf" srcId="{470B3F77-EA36-43DB-A394-2A24578A1675}" destId="{3B727396-8A45-438A-BE11-B425150EED80}" srcOrd="0" destOrd="0" presId="urn:microsoft.com/office/officeart/2005/8/layout/vProcess5"/>
    <dgm:cxn modelId="{01E96E1F-33B0-4C44-8134-E93BF76DAC28}" type="presOf" srcId="{DBCA3389-F548-47F2-A126-60C157CC0B69}" destId="{14BEA003-79B4-4443-920B-AFC288DF915C}" srcOrd="0" destOrd="0" presId="urn:microsoft.com/office/officeart/2005/8/layout/vProcess5"/>
    <dgm:cxn modelId="{B3294031-1D78-4D1E-81BE-C632A230A2D8}" type="presOf" srcId="{E4B5E3D3-6CCA-4D37-99DB-380443F945D4}" destId="{C4830625-D112-487E-80C8-C7D55A626966}" srcOrd="0" destOrd="0" presId="urn:microsoft.com/office/officeart/2005/8/layout/vProcess5"/>
    <dgm:cxn modelId="{E9C99A6F-FD96-4FE1-82D6-08351BB9FCBB}" srcId="{CC090AC5-9B04-4917-B99A-9D9FDD04E43C}" destId="{80BA6647-727F-4596-9754-96CE4F737BCE}" srcOrd="0" destOrd="0" parTransId="{086C1BD1-2329-423D-B220-1B832093B790}" sibTransId="{E4B5E3D3-6CCA-4D37-99DB-380443F945D4}"/>
    <dgm:cxn modelId="{86832E52-88D4-4063-846A-30A5F4C06BF5}" type="presOf" srcId="{80BA6647-727F-4596-9754-96CE4F737BCE}" destId="{6CB23C5C-642C-4C34-BA08-69E12B24B017}" srcOrd="1" destOrd="0" presId="urn:microsoft.com/office/officeart/2005/8/layout/vProcess5"/>
    <dgm:cxn modelId="{432D6D57-60E8-4D20-9A64-7F7F6C50EDFD}" type="presOf" srcId="{80BA6647-727F-4596-9754-96CE4F737BCE}" destId="{E68D5867-5506-4DD8-B24A-97FF4590471B}" srcOrd="0" destOrd="0" presId="urn:microsoft.com/office/officeart/2005/8/layout/vProcess5"/>
    <dgm:cxn modelId="{EB02EB59-0EA1-4393-8045-0A48ECAB2337}" type="presOf" srcId="{CC090AC5-9B04-4917-B99A-9D9FDD04E43C}" destId="{27010B0D-241D-4FEC-9621-5ABA0DE6C1F0}" srcOrd="0" destOrd="0" presId="urn:microsoft.com/office/officeart/2005/8/layout/vProcess5"/>
    <dgm:cxn modelId="{7429355A-798A-4331-B3C6-550A83492211}" type="presOf" srcId="{4D32DAD5-7B2D-4662-B146-A9BAFD8BA047}" destId="{7A0123EA-BD63-41C6-9C70-FC9337ABF973}" srcOrd="1" destOrd="0" presId="urn:microsoft.com/office/officeart/2005/8/layout/vProcess5"/>
    <dgm:cxn modelId="{57F89680-D794-44B4-9B25-D94C40276B00}" type="presOf" srcId="{470B3F77-EA36-43DB-A394-2A24578A1675}" destId="{796AEABC-D4C7-4D93-885E-90C7EA0CADC7}" srcOrd="1" destOrd="0" presId="urn:microsoft.com/office/officeart/2005/8/layout/vProcess5"/>
    <dgm:cxn modelId="{62ABCF85-2D8E-4955-A35E-DD20274EB203}" srcId="{CC090AC5-9B04-4917-B99A-9D9FDD04E43C}" destId="{DBCA3389-F548-47F2-A126-60C157CC0B69}" srcOrd="3" destOrd="0" parTransId="{A6FE4681-461D-4A7A-9E40-0DF27E9E6FE7}" sibTransId="{7F83CEDB-E5AD-4182-936A-38F79DE7973E}"/>
    <dgm:cxn modelId="{8B4F8C99-800A-486C-9F8F-7453B4E77CEE}" type="presOf" srcId="{4D32DAD5-7B2D-4662-B146-A9BAFD8BA047}" destId="{8F67CA78-D6D5-4BCF-8792-7DBFACC81295}" srcOrd="0" destOrd="0" presId="urn:microsoft.com/office/officeart/2005/8/layout/vProcess5"/>
    <dgm:cxn modelId="{B9A175A6-FAA9-48BF-B4A0-9F37DAFA64E0}" type="presOf" srcId="{D5E0F2B2-D1FD-413D-B025-48A977A1B460}" destId="{C65B9530-8B26-47D1-BEE3-404781F19F65}" srcOrd="1" destOrd="0" presId="urn:microsoft.com/office/officeart/2005/8/layout/vProcess5"/>
    <dgm:cxn modelId="{1A0063B1-41C5-4DC3-9FB8-9E58932478E4}" type="presOf" srcId="{D5E0F2B2-D1FD-413D-B025-48A977A1B460}" destId="{AFA102D7-CB13-42EF-9F79-453589B0F059}" srcOrd="0" destOrd="0" presId="urn:microsoft.com/office/officeart/2005/8/layout/vProcess5"/>
    <dgm:cxn modelId="{8F74A6B3-E1D4-4D09-894A-B94AD9CEFCFB}" srcId="{CC090AC5-9B04-4917-B99A-9D9FDD04E43C}" destId="{D5E0F2B2-D1FD-413D-B025-48A977A1B460}" srcOrd="4" destOrd="0" parTransId="{8583AD79-7947-4AF9-87A5-9DEA04A67992}" sibTransId="{6F8A38D1-9677-41B8-AE3D-3D0DFD1ED38F}"/>
    <dgm:cxn modelId="{1AB90BC1-D5EA-47E0-8CE9-55B25C901A6D}" srcId="{CC090AC5-9B04-4917-B99A-9D9FDD04E43C}" destId="{4D32DAD5-7B2D-4662-B146-A9BAFD8BA047}" srcOrd="2" destOrd="0" parTransId="{F2F2805B-69DC-40F0-83A4-E810BBB3E22F}" sibTransId="{94FA2F36-4A7B-490C-B306-487207D25DB5}"/>
    <dgm:cxn modelId="{B7B286DE-2BE9-47E1-801C-DE33188F9AAD}" type="presOf" srcId="{D7296F49-465E-44D9-8EE1-469050976A54}" destId="{F6552155-949E-4F98-84C9-3E17F5278802}" srcOrd="0" destOrd="0" presId="urn:microsoft.com/office/officeart/2005/8/layout/vProcess5"/>
    <dgm:cxn modelId="{F5947DEE-754E-4F94-8E9F-EA47726F5B84}" type="presOf" srcId="{7F83CEDB-E5AD-4182-936A-38F79DE7973E}" destId="{7E0E529D-3B2B-4B92-86AD-5EFE4217DDDD}" srcOrd="0" destOrd="0" presId="urn:microsoft.com/office/officeart/2005/8/layout/vProcess5"/>
    <dgm:cxn modelId="{FAA053F4-498D-48A3-BE65-1278A86043D7}" srcId="{CC090AC5-9B04-4917-B99A-9D9FDD04E43C}" destId="{470B3F77-EA36-43DB-A394-2A24578A1675}" srcOrd="1" destOrd="0" parTransId="{4276E6A3-0375-4514-BCE1-102627B21E14}" sibTransId="{D7296F49-465E-44D9-8EE1-469050976A54}"/>
    <dgm:cxn modelId="{6DC844F6-9024-4959-8E8B-91AF07B5D93B}" type="presParOf" srcId="{27010B0D-241D-4FEC-9621-5ABA0DE6C1F0}" destId="{D6303B08-66CE-42D6-8F64-DCAFC3AD9A4F}" srcOrd="0" destOrd="0" presId="urn:microsoft.com/office/officeart/2005/8/layout/vProcess5"/>
    <dgm:cxn modelId="{5260F50F-C8ED-4C7C-87A9-D6972C0038BE}" type="presParOf" srcId="{27010B0D-241D-4FEC-9621-5ABA0DE6C1F0}" destId="{E68D5867-5506-4DD8-B24A-97FF4590471B}" srcOrd="1" destOrd="0" presId="urn:microsoft.com/office/officeart/2005/8/layout/vProcess5"/>
    <dgm:cxn modelId="{51F1C407-33A8-44C6-AB4C-FF452BA06760}" type="presParOf" srcId="{27010B0D-241D-4FEC-9621-5ABA0DE6C1F0}" destId="{3B727396-8A45-438A-BE11-B425150EED80}" srcOrd="2" destOrd="0" presId="urn:microsoft.com/office/officeart/2005/8/layout/vProcess5"/>
    <dgm:cxn modelId="{A313E9C9-3321-4F92-B519-48F1E8177038}" type="presParOf" srcId="{27010B0D-241D-4FEC-9621-5ABA0DE6C1F0}" destId="{8F67CA78-D6D5-4BCF-8792-7DBFACC81295}" srcOrd="3" destOrd="0" presId="urn:microsoft.com/office/officeart/2005/8/layout/vProcess5"/>
    <dgm:cxn modelId="{EA975B99-A421-41C7-9C55-FEFE65248DEF}" type="presParOf" srcId="{27010B0D-241D-4FEC-9621-5ABA0DE6C1F0}" destId="{14BEA003-79B4-4443-920B-AFC288DF915C}" srcOrd="4" destOrd="0" presId="urn:microsoft.com/office/officeart/2005/8/layout/vProcess5"/>
    <dgm:cxn modelId="{D1425ED0-FA9F-4F22-B41E-39417ECA7920}" type="presParOf" srcId="{27010B0D-241D-4FEC-9621-5ABA0DE6C1F0}" destId="{AFA102D7-CB13-42EF-9F79-453589B0F059}" srcOrd="5" destOrd="0" presId="urn:microsoft.com/office/officeart/2005/8/layout/vProcess5"/>
    <dgm:cxn modelId="{AE882864-FB42-4500-935F-5A9C014F5C0E}" type="presParOf" srcId="{27010B0D-241D-4FEC-9621-5ABA0DE6C1F0}" destId="{C4830625-D112-487E-80C8-C7D55A626966}" srcOrd="6" destOrd="0" presId="urn:microsoft.com/office/officeart/2005/8/layout/vProcess5"/>
    <dgm:cxn modelId="{B57B9D45-1AE5-4C6C-97B0-7072E106D4F1}" type="presParOf" srcId="{27010B0D-241D-4FEC-9621-5ABA0DE6C1F0}" destId="{F6552155-949E-4F98-84C9-3E17F5278802}" srcOrd="7" destOrd="0" presId="urn:microsoft.com/office/officeart/2005/8/layout/vProcess5"/>
    <dgm:cxn modelId="{801F26F9-C529-4B39-BFE9-A0514891B169}" type="presParOf" srcId="{27010B0D-241D-4FEC-9621-5ABA0DE6C1F0}" destId="{46F14D69-A96D-4A67-8A06-5ED6E8E3E9F8}" srcOrd="8" destOrd="0" presId="urn:microsoft.com/office/officeart/2005/8/layout/vProcess5"/>
    <dgm:cxn modelId="{82ADAEFB-8B04-4AC2-A514-A4ED3CD3144E}" type="presParOf" srcId="{27010B0D-241D-4FEC-9621-5ABA0DE6C1F0}" destId="{7E0E529D-3B2B-4B92-86AD-5EFE4217DDDD}" srcOrd="9" destOrd="0" presId="urn:microsoft.com/office/officeart/2005/8/layout/vProcess5"/>
    <dgm:cxn modelId="{BF8508CF-0570-4526-8623-C5A2C7D93C4B}" type="presParOf" srcId="{27010B0D-241D-4FEC-9621-5ABA0DE6C1F0}" destId="{6CB23C5C-642C-4C34-BA08-69E12B24B017}" srcOrd="10" destOrd="0" presId="urn:microsoft.com/office/officeart/2005/8/layout/vProcess5"/>
    <dgm:cxn modelId="{85B51640-08CD-4A27-A447-D96CBE112483}" type="presParOf" srcId="{27010B0D-241D-4FEC-9621-5ABA0DE6C1F0}" destId="{796AEABC-D4C7-4D93-885E-90C7EA0CADC7}" srcOrd="11" destOrd="0" presId="urn:microsoft.com/office/officeart/2005/8/layout/vProcess5"/>
    <dgm:cxn modelId="{B0A8CE2A-2DA8-4951-B10F-4912259B670D}" type="presParOf" srcId="{27010B0D-241D-4FEC-9621-5ABA0DE6C1F0}" destId="{7A0123EA-BD63-41C6-9C70-FC9337ABF973}" srcOrd="12" destOrd="0" presId="urn:microsoft.com/office/officeart/2005/8/layout/vProcess5"/>
    <dgm:cxn modelId="{21893633-CD96-4DAE-8CE9-B4E03381B2F9}" type="presParOf" srcId="{27010B0D-241D-4FEC-9621-5ABA0DE6C1F0}" destId="{9A37B40F-1CA0-42CE-9621-7C1BCA7D550D}" srcOrd="13" destOrd="0" presId="urn:microsoft.com/office/officeart/2005/8/layout/vProcess5"/>
    <dgm:cxn modelId="{E36E0160-D5CC-4622-949F-5D75C8B1BC14}" type="presParOf" srcId="{27010B0D-241D-4FEC-9621-5ABA0DE6C1F0}" destId="{C65B9530-8B26-47D1-BEE3-404781F19F6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ADF6C-F700-43E9-BC2D-E71CBA0D9EA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8F976531-960B-46F8-B8DE-D87797A5969F}">
      <dgm:prSet phldrT="[Text]"/>
      <dgm:spPr/>
      <dgm:t>
        <a:bodyPr/>
        <a:lstStyle/>
        <a:p>
          <a:r>
            <a:rPr lang="en-US" dirty="0"/>
            <a:t>The Bangalore Principle of Judicial Conduct</a:t>
          </a:r>
          <a:endParaRPr lang="en-ID" dirty="0"/>
        </a:p>
      </dgm:t>
    </dgm:pt>
    <dgm:pt modelId="{BD8959A0-CF58-460B-8037-BF8DD0940606}" type="parTrans" cxnId="{F34519BF-A896-47DC-AD22-116105550EA0}">
      <dgm:prSet/>
      <dgm:spPr/>
      <dgm:t>
        <a:bodyPr/>
        <a:lstStyle/>
        <a:p>
          <a:endParaRPr lang="en-ID"/>
        </a:p>
      </dgm:t>
    </dgm:pt>
    <dgm:pt modelId="{F88779F7-2162-476C-B756-57A0DE98AB89}" type="sibTrans" cxnId="{F34519BF-A896-47DC-AD22-116105550EA0}">
      <dgm:prSet/>
      <dgm:spPr/>
      <dgm:t>
        <a:bodyPr/>
        <a:lstStyle/>
        <a:p>
          <a:endParaRPr lang="en-ID"/>
        </a:p>
      </dgm:t>
    </dgm:pt>
    <dgm:pt modelId="{713F2488-9FC7-4D12-B2A3-FD2F236B009F}">
      <dgm:prSet phldrT="[Text]"/>
      <dgm:spPr/>
      <dgm:t>
        <a:bodyPr/>
        <a:lstStyle/>
        <a:p>
          <a:r>
            <a:rPr lang="en-ID" dirty="0"/>
            <a:t>INDEPENDENCE</a:t>
          </a:r>
        </a:p>
      </dgm:t>
    </dgm:pt>
    <dgm:pt modelId="{A70575CA-962E-43B8-8948-8BB3AD18B264}" type="parTrans" cxnId="{00E6B0F6-C7CC-4933-998D-69491191ED3C}">
      <dgm:prSet/>
      <dgm:spPr/>
      <dgm:t>
        <a:bodyPr/>
        <a:lstStyle/>
        <a:p>
          <a:endParaRPr lang="en-ID"/>
        </a:p>
      </dgm:t>
    </dgm:pt>
    <dgm:pt modelId="{7BE1B3B2-307A-4453-9F55-A5597D69AF64}" type="sibTrans" cxnId="{00E6B0F6-C7CC-4933-998D-69491191ED3C}">
      <dgm:prSet/>
      <dgm:spPr/>
      <dgm:t>
        <a:bodyPr/>
        <a:lstStyle/>
        <a:p>
          <a:endParaRPr lang="en-ID"/>
        </a:p>
      </dgm:t>
    </dgm:pt>
    <dgm:pt modelId="{1BDB5B1E-9853-4EB1-B310-E0178B5EECC2}">
      <dgm:prSet phldrT="[Text]"/>
      <dgm:spPr/>
      <dgm:t>
        <a:bodyPr/>
        <a:lstStyle/>
        <a:p>
          <a:r>
            <a:rPr lang="en-ID" dirty="0"/>
            <a:t>IMPARTIALITY</a:t>
          </a:r>
        </a:p>
      </dgm:t>
    </dgm:pt>
    <dgm:pt modelId="{49CFC411-5F9D-4B22-AF9C-2B26A20EEBBB}" type="parTrans" cxnId="{52AC6833-44FE-48CF-9E89-6804D907F933}">
      <dgm:prSet/>
      <dgm:spPr/>
      <dgm:t>
        <a:bodyPr/>
        <a:lstStyle/>
        <a:p>
          <a:endParaRPr lang="en-ID"/>
        </a:p>
      </dgm:t>
    </dgm:pt>
    <dgm:pt modelId="{E07551DC-DEBE-496C-BE91-4D2D167467BB}" type="sibTrans" cxnId="{52AC6833-44FE-48CF-9E89-6804D907F933}">
      <dgm:prSet/>
      <dgm:spPr/>
      <dgm:t>
        <a:bodyPr/>
        <a:lstStyle/>
        <a:p>
          <a:endParaRPr lang="en-ID"/>
        </a:p>
      </dgm:t>
    </dgm:pt>
    <dgm:pt modelId="{90B04B5A-34B6-424D-93DE-C3920226363C}">
      <dgm:prSet phldrT="[Text]"/>
      <dgm:spPr/>
      <dgm:t>
        <a:bodyPr/>
        <a:lstStyle/>
        <a:p>
          <a:r>
            <a:rPr lang="en-ID" dirty="0"/>
            <a:t>INTEGRITY</a:t>
          </a:r>
        </a:p>
      </dgm:t>
    </dgm:pt>
    <dgm:pt modelId="{86B2B5F2-5A84-4A6E-88A7-C9B68106CED7}" type="parTrans" cxnId="{60F1919F-374C-4E0C-879F-5B1155C24328}">
      <dgm:prSet/>
      <dgm:spPr/>
      <dgm:t>
        <a:bodyPr/>
        <a:lstStyle/>
        <a:p>
          <a:endParaRPr lang="en-ID"/>
        </a:p>
      </dgm:t>
    </dgm:pt>
    <dgm:pt modelId="{B9C008B7-B022-4CB5-A897-74189925A6B7}" type="sibTrans" cxnId="{60F1919F-374C-4E0C-879F-5B1155C24328}">
      <dgm:prSet/>
      <dgm:spPr/>
      <dgm:t>
        <a:bodyPr/>
        <a:lstStyle/>
        <a:p>
          <a:endParaRPr lang="en-ID"/>
        </a:p>
      </dgm:t>
    </dgm:pt>
    <dgm:pt modelId="{59714FDB-A39D-4419-99E9-8D0DD9FAFA84}">
      <dgm:prSet phldrT="[Text]"/>
      <dgm:spPr/>
      <dgm:t>
        <a:bodyPr/>
        <a:lstStyle/>
        <a:p>
          <a:r>
            <a:rPr lang="en-US" dirty="0"/>
            <a:t>Kode </a:t>
          </a:r>
          <a:r>
            <a:rPr lang="en-US" dirty="0" err="1"/>
            <a:t>Etik</a:t>
          </a:r>
          <a:r>
            <a:rPr lang="en-US" dirty="0"/>
            <a:t> dan </a:t>
          </a:r>
          <a:r>
            <a:rPr lang="en-US" dirty="0" err="1"/>
            <a:t>Pedoman</a:t>
          </a:r>
          <a:r>
            <a:rPr lang="en-US" dirty="0"/>
            <a:t> </a:t>
          </a:r>
          <a:r>
            <a:rPr lang="en-US" dirty="0" err="1"/>
            <a:t>Perilaku</a:t>
          </a:r>
          <a:r>
            <a:rPr lang="en-US" dirty="0"/>
            <a:t> Hakim</a:t>
          </a:r>
          <a:endParaRPr lang="en-ID" dirty="0"/>
        </a:p>
      </dgm:t>
    </dgm:pt>
    <dgm:pt modelId="{916382A9-FB92-4136-B054-87931852228D}" type="parTrans" cxnId="{4616EB50-A039-44DA-A453-429C56E00F89}">
      <dgm:prSet/>
      <dgm:spPr/>
      <dgm:t>
        <a:bodyPr/>
        <a:lstStyle/>
        <a:p>
          <a:endParaRPr lang="en-ID"/>
        </a:p>
      </dgm:t>
    </dgm:pt>
    <dgm:pt modelId="{5A9760C1-07AE-4A17-A39A-89B649FD442A}" type="sibTrans" cxnId="{4616EB50-A039-44DA-A453-429C56E00F89}">
      <dgm:prSet/>
      <dgm:spPr/>
      <dgm:t>
        <a:bodyPr/>
        <a:lstStyle/>
        <a:p>
          <a:endParaRPr lang="en-ID"/>
        </a:p>
      </dgm:t>
    </dgm:pt>
    <dgm:pt modelId="{A8C395F7-0EFF-4E1A-A291-916FD0F7E0D8}">
      <dgm:prSet phldrT="[Text]"/>
      <dgm:spPr/>
      <dgm:t>
        <a:bodyPr/>
        <a:lstStyle/>
        <a:p>
          <a:r>
            <a:rPr lang="en-ID" dirty="0"/>
            <a:t>BERPERILAKU ADIL;</a:t>
          </a:r>
        </a:p>
      </dgm:t>
    </dgm:pt>
    <dgm:pt modelId="{690A7D1F-D76B-4639-A861-AB9690A41ED5}" type="parTrans" cxnId="{217FA6B0-E5F4-4F12-BFB6-3CA05C2FCC2C}">
      <dgm:prSet/>
      <dgm:spPr/>
      <dgm:t>
        <a:bodyPr/>
        <a:lstStyle/>
        <a:p>
          <a:endParaRPr lang="en-ID"/>
        </a:p>
      </dgm:t>
    </dgm:pt>
    <dgm:pt modelId="{552F00F4-BF9B-4F72-B8E0-01C570BFCB35}" type="sibTrans" cxnId="{217FA6B0-E5F4-4F12-BFB6-3CA05C2FCC2C}">
      <dgm:prSet/>
      <dgm:spPr/>
      <dgm:t>
        <a:bodyPr/>
        <a:lstStyle/>
        <a:p>
          <a:endParaRPr lang="en-ID"/>
        </a:p>
      </dgm:t>
    </dgm:pt>
    <dgm:pt modelId="{333766D8-CF76-492C-A24B-854516E4C75C}">
      <dgm:prSet phldrT="[Text]"/>
      <dgm:spPr/>
      <dgm:t>
        <a:bodyPr/>
        <a:lstStyle/>
        <a:p>
          <a:r>
            <a:rPr lang="en-ID" dirty="0"/>
            <a:t>PROPRIETY</a:t>
          </a:r>
        </a:p>
      </dgm:t>
    </dgm:pt>
    <dgm:pt modelId="{315B5151-D4EF-4A33-AEC5-71CC7136B360}" type="parTrans" cxnId="{17B961E8-65EB-451D-8C65-5633B8A02F14}">
      <dgm:prSet/>
      <dgm:spPr/>
      <dgm:t>
        <a:bodyPr/>
        <a:lstStyle/>
        <a:p>
          <a:endParaRPr lang="en-ID"/>
        </a:p>
      </dgm:t>
    </dgm:pt>
    <dgm:pt modelId="{55875D2A-B766-41AA-9C56-F568C3BBE221}" type="sibTrans" cxnId="{17B961E8-65EB-451D-8C65-5633B8A02F14}">
      <dgm:prSet/>
      <dgm:spPr/>
      <dgm:t>
        <a:bodyPr/>
        <a:lstStyle/>
        <a:p>
          <a:endParaRPr lang="en-ID"/>
        </a:p>
      </dgm:t>
    </dgm:pt>
    <dgm:pt modelId="{C93AFDDF-6678-49A0-83B4-43249AFE3315}">
      <dgm:prSet phldrT="[Text]"/>
      <dgm:spPr/>
      <dgm:t>
        <a:bodyPr/>
        <a:lstStyle/>
        <a:p>
          <a:r>
            <a:rPr lang="en-ID" dirty="0"/>
            <a:t>EQUALITY</a:t>
          </a:r>
        </a:p>
      </dgm:t>
    </dgm:pt>
    <dgm:pt modelId="{4A760BB9-9954-4306-A532-25C039F793CA}" type="parTrans" cxnId="{0704DD48-6E25-4AF6-B28E-AC8B4C0B9897}">
      <dgm:prSet/>
      <dgm:spPr/>
      <dgm:t>
        <a:bodyPr/>
        <a:lstStyle/>
        <a:p>
          <a:endParaRPr lang="en-ID"/>
        </a:p>
      </dgm:t>
    </dgm:pt>
    <dgm:pt modelId="{C99FC877-A73C-4012-A162-F8FA0137335D}" type="sibTrans" cxnId="{0704DD48-6E25-4AF6-B28E-AC8B4C0B9897}">
      <dgm:prSet/>
      <dgm:spPr/>
      <dgm:t>
        <a:bodyPr/>
        <a:lstStyle/>
        <a:p>
          <a:endParaRPr lang="en-ID"/>
        </a:p>
      </dgm:t>
    </dgm:pt>
    <dgm:pt modelId="{FE25550E-045B-40C0-8E2B-7DAB3135A853}">
      <dgm:prSet phldrT="[Text]"/>
      <dgm:spPr/>
      <dgm:t>
        <a:bodyPr/>
        <a:lstStyle/>
        <a:p>
          <a:r>
            <a:rPr lang="en-ID"/>
            <a:t>COMPETENCE AND DILIGENCE</a:t>
          </a:r>
          <a:endParaRPr lang="en-ID" dirty="0"/>
        </a:p>
      </dgm:t>
    </dgm:pt>
    <dgm:pt modelId="{23CD3117-B6F8-4197-A7D2-D46BD095DAB3}" type="parTrans" cxnId="{6ABC64C8-43F9-4E9A-A832-D80D4022370F}">
      <dgm:prSet/>
      <dgm:spPr/>
      <dgm:t>
        <a:bodyPr/>
        <a:lstStyle/>
        <a:p>
          <a:endParaRPr lang="en-ID"/>
        </a:p>
      </dgm:t>
    </dgm:pt>
    <dgm:pt modelId="{65F610CA-3C37-4FCC-ABD0-3B200BFBE19F}" type="sibTrans" cxnId="{6ABC64C8-43F9-4E9A-A832-D80D4022370F}">
      <dgm:prSet/>
      <dgm:spPr/>
      <dgm:t>
        <a:bodyPr/>
        <a:lstStyle/>
        <a:p>
          <a:endParaRPr lang="en-ID"/>
        </a:p>
      </dgm:t>
    </dgm:pt>
    <dgm:pt modelId="{F0DCC08F-2801-487F-8B7C-A0865C2C8A91}">
      <dgm:prSet/>
      <dgm:spPr/>
      <dgm:t>
        <a:bodyPr/>
        <a:lstStyle/>
        <a:p>
          <a:r>
            <a:rPr lang="en-ID" dirty="0"/>
            <a:t>BERPERILAKU ARIF DAN BIJAKSANA</a:t>
          </a:r>
        </a:p>
      </dgm:t>
    </dgm:pt>
    <dgm:pt modelId="{077D8266-6F2C-4738-86C6-D2091B738373}" type="parTrans" cxnId="{FFC1103A-0403-4839-9786-E430E6CF7D9E}">
      <dgm:prSet/>
      <dgm:spPr/>
      <dgm:t>
        <a:bodyPr/>
        <a:lstStyle/>
        <a:p>
          <a:endParaRPr lang="en-ID"/>
        </a:p>
      </dgm:t>
    </dgm:pt>
    <dgm:pt modelId="{707786E1-BDC8-4A5E-9FBD-F3193E941ED3}" type="sibTrans" cxnId="{FFC1103A-0403-4839-9786-E430E6CF7D9E}">
      <dgm:prSet/>
      <dgm:spPr/>
      <dgm:t>
        <a:bodyPr/>
        <a:lstStyle/>
        <a:p>
          <a:endParaRPr lang="en-ID"/>
        </a:p>
      </dgm:t>
    </dgm:pt>
    <dgm:pt modelId="{DAC64F93-A7D4-488A-B8A1-BAA288472926}">
      <dgm:prSet/>
      <dgm:spPr/>
      <dgm:t>
        <a:bodyPr/>
        <a:lstStyle/>
        <a:p>
          <a:r>
            <a:rPr lang="sv-SE" dirty="0"/>
            <a:t>BERTANGGUNG JAWAB</a:t>
          </a:r>
          <a:endParaRPr lang="en-ID" dirty="0"/>
        </a:p>
      </dgm:t>
    </dgm:pt>
    <dgm:pt modelId="{479DC2EA-0DC5-4713-A7F8-C8F927D2DB2B}" type="parTrans" cxnId="{0A088184-EA5C-4859-AF13-4BF5E685AB44}">
      <dgm:prSet/>
      <dgm:spPr/>
      <dgm:t>
        <a:bodyPr/>
        <a:lstStyle/>
        <a:p>
          <a:endParaRPr lang="en-ID"/>
        </a:p>
      </dgm:t>
    </dgm:pt>
    <dgm:pt modelId="{C430BD74-E3AA-4C8E-92C2-14F029EE9EAD}" type="sibTrans" cxnId="{0A088184-EA5C-4859-AF13-4BF5E685AB44}">
      <dgm:prSet/>
      <dgm:spPr/>
      <dgm:t>
        <a:bodyPr/>
        <a:lstStyle/>
        <a:p>
          <a:endParaRPr lang="en-ID"/>
        </a:p>
      </dgm:t>
    </dgm:pt>
    <dgm:pt modelId="{F8A4A286-6953-4326-9613-144524D8AA68}">
      <dgm:prSet/>
      <dgm:spPr/>
      <dgm:t>
        <a:bodyPr/>
        <a:lstStyle/>
        <a:p>
          <a:r>
            <a:rPr lang="en-ID" dirty="0"/>
            <a:t>BERPERILAKU RENDAH HATI</a:t>
          </a:r>
        </a:p>
      </dgm:t>
    </dgm:pt>
    <dgm:pt modelId="{DA2BC1F9-5EBD-4C83-81CA-0B6E73986D82}" type="parTrans" cxnId="{4F2F7546-BE30-4DC3-A109-067158C0F5CC}">
      <dgm:prSet/>
      <dgm:spPr/>
      <dgm:t>
        <a:bodyPr/>
        <a:lstStyle/>
        <a:p>
          <a:endParaRPr lang="en-ID"/>
        </a:p>
      </dgm:t>
    </dgm:pt>
    <dgm:pt modelId="{A5E136F7-293A-465F-9C25-207616F32044}" type="sibTrans" cxnId="{4F2F7546-BE30-4DC3-A109-067158C0F5CC}">
      <dgm:prSet/>
      <dgm:spPr/>
      <dgm:t>
        <a:bodyPr/>
        <a:lstStyle/>
        <a:p>
          <a:endParaRPr lang="en-ID"/>
        </a:p>
      </dgm:t>
    </dgm:pt>
    <dgm:pt modelId="{0C02D89E-AA9B-4C6F-A10B-B03D4500C319}">
      <dgm:prSet phldrT="[Text]"/>
      <dgm:spPr/>
      <dgm:t>
        <a:bodyPr/>
        <a:lstStyle/>
        <a:p>
          <a:r>
            <a:rPr lang="en-ID" dirty="0"/>
            <a:t>BERPERILAKU JUJUR</a:t>
          </a:r>
        </a:p>
      </dgm:t>
    </dgm:pt>
    <dgm:pt modelId="{2CC12A19-38F3-4C89-93C4-9C950FFD46F5}" type="parTrans" cxnId="{31B6AD76-EC91-4284-9D1C-7352B197412D}">
      <dgm:prSet/>
      <dgm:spPr/>
      <dgm:t>
        <a:bodyPr/>
        <a:lstStyle/>
        <a:p>
          <a:endParaRPr lang="en-ID"/>
        </a:p>
      </dgm:t>
    </dgm:pt>
    <dgm:pt modelId="{3BC9F3C5-8E9B-4141-B1F7-099579B94174}" type="sibTrans" cxnId="{31B6AD76-EC91-4284-9D1C-7352B197412D}">
      <dgm:prSet/>
      <dgm:spPr/>
      <dgm:t>
        <a:bodyPr/>
        <a:lstStyle/>
        <a:p>
          <a:endParaRPr lang="en-ID"/>
        </a:p>
      </dgm:t>
    </dgm:pt>
    <dgm:pt modelId="{3485FACA-9691-4E62-8259-DA4C9F17114A}">
      <dgm:prSet/>
      <dgm:spPr/>
      <dgm:t>
        <a:bodyPr/>
        <a:lstStyle/>
        <a:p>
          <a:r>
            <a:rPr lang="en-ID" dirty="0"/>
            <a:t>BERSIKAP MANDIRI</a:t>
          </a:r>
        </a:p>
      </dgm:t>
    </dgm:pt>
    <dgm:pt modelId="{97950A9C-118D-41E0-9562-C4E9FD62FF85}" type="parTrans" cxnId="{335D4807-C0E3-4452-85B1-3D33FB0B8073}">
      <dgm:prSet/>
      <dgm:spPr/>
      <dgm:t>
        <a:bodyPr/>
        <a:lstStyle/>
        <a:p>
          <a:endParaRPr lang="en-ID"/>
        </a:p>
      </dgm:t>
    </dgm:pt>
    <dgm:pt modelId="{C5DCD548-02C4-4973-8A18-9AD04CE2F097}" type="sibTrans" cxnId="{335D4807-C0E3-4452-85B1-3D33FB0B8073}">
      <dgm:prSet/>
      <dgm:spPr/>
      <dgm:t>
        <a:bodyPr/>
        <a:lstStyle/>
        <a:p>
          <a:endParaRPr lang="en-ID"/>
        </a:p>
      </dgm:t>
    </dgm:pt>
    <dgm:pt modelId="{56D9CC76-B02B-4E30-829F-2882FF0E9C24}">
      <dgm:prSet/>
      <dgm:spPr/>
      <dgm:t>
        <a:bodyPr/>
        <a:lstStyle/>
        <a:p>
          <a:r>
            <a:rPr lang="en-ID" dirty="0"/>
            <a:t>BERINTEGRITAS TINGGI</a:t>
          </a:r>
        </a:p>
      </dgm:t>
    </dgm:pt>
    <dgm:pt modelId="{73F05FCE-9A9F-4DC2-92E7-8B461A1D790A}" type="parTrans" cxnId="{D07A3F79-F520-4357-A273-33E5E556F16B}">
      <dgm:prSet/>
      <dgm:spPr/>
      <dgm:t>
        <a:bodyPr/>
        <a:lstStyle/>
        <a:p>
          <a:endParaRPr lang="en-ID"/>
        </a:p>
      </dgm:t>
    </dgm:pt>
    <dgm:pt modelId="{5C879EF2-9092-44E1-BEB3-2BA283C9EF88}" type="sibTrans" cxnId="{D07A3F79-F520-4357-A273-33E5E556F16B}">
      <dgm:prSet/>
      <dgm:spPr/>
      <dgm:t>
        <a:bodyPr/>
        <a:lstStyle/>
        <a:p>
          <a:endParaRPr lang="en-ID"/>
        </a:p>
      </dgm:t>
    </dgm:pt>
    <dgm:pt modelId="{ABB857FA-0BB4-497B-85DF-E78DDD94CA69}">
      <dgm:prSet/>
      <dgm:spPr/>
      <dgm:t>
        <a:bodyPr/>
        <a:lstStyle/>
        <a:p>
          <a:r>
            <a:rPr lang="sv-SE" dirty="0"/>
            <a:t>MENJUNJUNG TINGGI HARGA DIRI</a:t>
          </a:r>
          <a:endParaRPr lang="en-ID" dirty="0"/>
        </a:p>
      </dgm:t>
    </dgm:pt>
    <dgm:pt modelId="{4EE9EDB7-A318-490C-8FFC-219CAF87AA8E}" type="parTrans" cxnId="{60195237-DEAC-4542-A2F6-9311799A2952}">
      <dgm:prSet/>
      <dgm:spPr/>
      <dgm:t>
        <a:bodyPr/>
        <a:lstStyle/>
        <a:p>
          <a:endParaRPr lang="en-ID"/>
        </a:p>
      </dgm:t>
    </dgm:pt>
    <dgm:pt modelId="{4C6D6E0C-9F3D-4743-BD63-E94E3FC88497}" type="sibTrans" cxnId="{60195237-DEAC-4542-A2F6-9311799A2952}">
      <dgm:prSet/>
      <dgm:spPr/>
      <dgm:t>
        <a:bodyPr/>
        <a:lstStyle/>
        <a:p>
          <a:endParaRPr lang="en-ID"/>
        </a:p>
      </dgm:t>
    </dgm:pt>
    <dgm:pt modelId="{1643F69B-E94B-4173-B5A1-5212E5CFE60D}">
      <dgm:prSet/>
      <dgm:spPr/>
      <dgm:t>
        <a:bodyPr/>
        <a:lstStyle/>
        <a:p>
          <a:r>
            <a:rPr lang="sv-SE" dirty="0"/>
            <a:t>BERDISPLIN TINGGI</a:t>
          </a:r>
          <a:endParaRPr lang="en-ID" dirty="0"/>
        </a:p>
      </dgm:t>
    </dgm:pt>
    <dgm:pt modelId="{1A8780A0-BD2D-4B3E-8F62-B93CCB071958}" type="parTrans" cxnId="{14D35C36-A8D8-46DB-B151-68C463345DB8}">
      <dgm:prSet/>
      <dgm:spPr/>
      <dgm:t>
        <a:bodyPr/>
        <a:lstStyle/>
        <a:p>
          <a:endParaRPr lang="en-ID"/>
        </a:p>
      </dgm:t>
    </dgm:pt>
    <dgm:pt modelId="{472C0CC4-3EA6-48D5-94D9-BE5E0DBEFB5C}" type="sibTrans" cxnId="{14D35C36-A8D8-46DB-B151-68C463345DB8}">
      <dgm:prSet/>
      <dgm:spPr/>
      <dgm:t>
        <a:bodyPr/>
        <a:lstStyle/>
        <a:p>
          <a:endParaRPr lang="en-ID"/>
        </a:p>
      </dgm:t>
    </dgm:pt>
    <dgm:pt modelId="{C0EE1DD7-059F-4FC6-B471-BD588E14788C}">
      <dgm:prSet/>
      <dgm:spPr/>
      <dgm:t>
        <a:bodyPr/>
        <a:lstStyle/>
        <a:p>
          <a:r>
            <a:rPr lang="en-ID" dirty="0"/>
            <a:t>BERSIKAP PROFESIONAL.</a:t>
          </a:r>
        </a:p>
      </dgm:t>
    </dgm:pt>
    <dgm:pt modelId="{CEC10AD4-AA61-42DC-9FD1-7D75589E7710}" type="parTrans" cxnId="{501F249F-5326-42CF-BDCC-171825E1F60F}">
      <dgm:prSet/>
      <dgm:spPr/>
      <dgm:t>
        <a:bodyPr/>
        <a:lstStyle/>
        <a:p>
          <a:endParaRPr lang="en-ID"/>
        </a:p>
      </dgm:t>
    </dgm:pt>
    <dgm:pt modelId="{015011C9-0CD8-4AAA-9B99-99E29BFBD6DF}" type="sibTrans" cxnId="{501F249F-5326-42CF-BDCC-171825E1F60F}">
      <dgm:prSet/>
      <dgm:spPr/>
      <dgm:t>
        <a:bodyPr/>
        <a:lstStyle/>
        <a:p>
          <a:endParaRPr lang="en-ID"/>
        </a:p>
      </dgm:t>
    </dgm:pt>
    <dgm:pt modelId="{1AFE68DA-5AA5-4593-9404-AF45B9AB35BD}" type="pres">
      <dgm:prSet presAssocID="{CEAADF6C-F700-43E9-BC2D-E71CBA0D9EA1}" presName="Name0" presStyleCnt="0">
        <dgm:presLayoutVars>
          <dgm:dir/>
          <dgm:animLvl val="lvl"/>
          <dgm:resizeHandles val="exact"/>
        </dgm:presLayoutVars>
      </dgm:prSet>
      <dgm:spPr/>
    </dgm:pt>
    <dgm:pt modelId="{9F771A19-3CC4-479F-955E-4314D71785DA}" type="pres">
      <dgm:prSet presAssocID="{8F976531-960B-46F8-B8DE-D87797A5969F}" presName="composite" presStyleCnt="0"/>
      <dgm:spPr/>
    </dgm:pt>
    <dgm:pt modelId="{6100C412-BA46-4174-B2AD-73B0D1E68FAA}" type="pres">
      <dgm:prSet presAssocID="{8F976531-960B-46F8-B8DE-D87797A5969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33E3F1C-FBDD-4C66-AFBC-A7C1131E14A8}" type="pres">
      <dgm:prSet presAssocID="{8F976531-960B-46F8-B8DE-D87797A5969F}" presName="desTx" presStyleLbl="alignAccFollowNode1" presStyleIdx="0" presStyleCnt="2">
        <dgm:presLayoutVars>
          <dgm:bulletEnabled val="1"/>
        </dgm:presLayoutVars>
      </dgm:prSet>
      <dgm:spPr/>
    </dgm:pt>
    <dgm:pt modelId="{CA581F5F-5465-4F3A-9581-129912E77074}" type="pres">
      <dgm:prSet presAssocID="{F88779F7-2162-476C-B756-57A0DE98AB89}" presName="space" presStyleCnt="0"/>
      <dgm:spPr/>
    </dgm:pt>
    <dgm:pt modelId="{911811B3-0C13-47E1-90BB-1C4080015D5B}" type="pres">
      <dgm:prSet presAssocID="{59714FDB-A39D-4419-99E9-8D0DD9FAFA84}" presName="composite" presStyleCnt="0"/>
      <dgm:spPr/>
    </dgm:pt>
    <dgm:pt modelId="{C06AEE46-8ACA-40B0-AC45-68EDA67C114B}" type="pres">
      <dgm:prSet presAssocID="{59714FDB-A39D-4419-99E9-8D0DD9FAFA8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E2D893D-9C6C-4E0F-A782-5D630BF63E0A}" type="pres">
      <dgm:prSet presAssocID="{59714FDB-A39D-4419-99E9-8D0DD9FAFA8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E66F306-B6E7-49B0-A275-27793CFA4268}" type="presOf" srcId="{0C02D89E-AA9B-4C6F-A10B-B03D4500C319}" destId="{DE2D893D-9C6C-4E0F-A782-5D630BF63E0A}" srcOrd="0" destOrd="1" presId="urn:microsoft.com/office/officeart/2005/8/layout/hList1"/>
    <dgm:cxn modelId="{335D4807-C0E3-4452-85B1-3D33FB0B8073}" srcId="{59714FDB-A39D-4419-99E9-8D0DD9FAFA84}" destId="{3485FACA-9691-4E62-8259-DA4C9F17114A}" srcOrd="3" destOrd="0" parTransId="{97950A9C-118D-41E0-9562-C4E9FD62FF85}" sibTransId="{C5DCD548-02C4-4973-8A18-9AD04CE2F097}"/>
    <dgm:cxn modelId="{6460D317-9BAE-4BAF-850C-0D353FC8424F}" type="presOf" srcId="{1BDB5B1E-9853-4EB1-B310-E0178B5EECC2}" destId="{533E3F1C-FBDD-4C66-AFBC-A7C1131E14A8}" srcOrd="0" destOrd="1" presId="urn:microsoft.com/office/officeart/2005/8/layout/hList1"/>
    <dgm:cxn modelId="{9BD43718-DCD0-4793-8A8A-3EC9B66FDA4A}" type="presOf" srcId="{F0DCC08F-2801-487F-8B7C-A0865C2C8A91}" destId="{DE2D893D-9C6C-4E0F-A782-5D630BF63E0A}" srcOrd="0" destOrd="2" presId="urn:microsoft.com/office/officeart/2005/8/layout/hList1"/>
    <dgm:cxn modelId="{5077E918-93CF-4C6E-B255-B983F289AC22}" type="presOf" srcId="{3485FACA-9691-4E62-8259-DA4C9F17114A}" destId="{DE2D893D-9C6C-4E0F-A782-5D630BF63E0A}" srcOrd="0" destOrd="3" presId="urn:microsoft.com/office/officeart/2005/8/layout/hList1"/>
    <dgm:cxn modelId="{52AC6833-44FE-48CF-9E89-6804D907F933}" srcId="{8F976531-960B-46F8-B8DE-D87797A5969F}" destId="{1BDB5B1E-9853-4EB1-B310-E0178B5EECC2}" srcOrd="1" destOrd="0" parTransId="{49CFC411-5F9D-4B22-AF9C-2B26A20EEBBB}" sibTransId="{E07551DC-DEBE-496C-BE91-4D2D167467BB}"/>
    <dgm:cxn modelId="{14D35C36-A8D8-46DB-B151-68C463345DB8}" srcId="{59714FDB-A39D-4419-99E9-8D0DD9FAFA84}" destId="{1643F69B-E94B-4173-B5A1-5212E5CFE60D}" srcOrd="7" destOrd="0" parTransId="{1A8780A0-BD2D-4B3E-8F62-B93CCB071958}" sibTransId="{472C0CC4-3EA6-48D5-94D9-BE5E0DBEFB5C}"/>
    <dgm:cxn modelId="{60195237-DEAC-4542-A2F6-9311799A2952}" srcId="{59714FDB-A39D-4419-99E9-8D0DD9FAFA84}" destId="{ABB857FA-0BB4-497B-85DF-E78DDD94CA69}" srcOrd="6" destOrd="0" parTransId="{4EE9EDB7-A318-490C-8FFC-219CAF87AA8E}" sibTransId="{4C6D6E0C-9F3D-4743-BD63-E94E3FC88497}"/>
    <dgm:cxn modelId="{FFC1103A-0403-4839-9786-E430E6CF7D9E}" srcId="{59714FDB-A39D-4419-99E9-8D0DD9FAFA84}" destId="{F0DCC08F-2801-487F-8B7C-A0865C2C8A91}" srcOrd="2" destOrd="0" parTransId="{077D8266-6F2C-4738-86C6-D2091B738373}" sibTransId="{707786E1-BDC8-4A5E-9FBD-F3193E941ED3}"/>
    <dgm:cxn modelId="{982BCA3E-1C41-4283-A59F-EC49CDECBD2C}" type="presOf" srcId="{90B04B5A-34B6-424D-93DE-C3920226363C}" destId="{533E3F1C-FBDD-4C66-AFBC-A7C1131E14A8}" srcOrd="0" destOrd="2" presId="urn:microsoft.com/office/officeart/2005/8/layout/hList1"/>
    <dgm:cxn modelId="{3B10555C-C38A-428A-BACE-47673714505B}" type="presOf" srcId="{A8C395F7-0EFF-4E1A-A291-916FD0F7E0D8}" destId="{DE2D893D-9C6C-4E0F-A782-5D630BF63E0A}" srcOrd="0" destOrd="0" presId="urn:microsoft.com/office/officeart/2005/8/layout/hList1"/>
    <dgm:cxn modelId="{0BD4F361-B9C6-4F11-8C19-2F29D431BF70}" type="presOf" srcId="{F8A4A286-6953-4326-9613-144524D8AA68}" destId="{DE2D893D-9C6C-4E0F-A782-5D630BF63E0A}" srcOrd="0" destOrd="8" presId="urn:microsoft.com/office/officeart/2005/8/layout/hList1"/>
    <dgm:cxn modelId="{C46EF745-72C4-4FDB-A39F-C169480FD9F6}" type="presOf" srcId="{1643F69B-E94B-4173-B5A1-5212E5CFE60D}" destId="{DE2D893D-9C6C-4E0F-A782-5D630BF63E0A}" srcOrd="0" destOrd="7" presId="urn:microsoft.com/office/officeart/2005/8/layout/hList1"/>
    <dgm:cxn modelId="{4F2F7546-BE30-4DC3-A109-067158C0F5CC}" srcId="{59714FDB-A39D-4419-99E9-8D0DD9FAFA84}" destId="{F8A4A286-6953-4326-9613-144524D8AA68}" srcOrd="8" destOrd="0" parTransId="{DA2BC1F9-5EBD-4C83-81CA-0B6E73986D82}" sibTransId="{A5E136F7-293A-465F-9C25-207616F32044}"/>
    <dgm:cxn modelId="{0704DD48-6E25-4AF6-B28E-AC8B4C0B9897}" srcId="{8F976531-960B-46F8-B8DE-D87797A5969F}" destId="{C93AFDDF-6678-49A0-83B4-43249AFE3315}" srcOrd="4" destOrd="0" parTransId="{4A760BB9-9954-4306-A532-25C039F793CA}" sibTransId="{C99FC877-A73C-4012-A162-F8FA0137335D}"/>
    <dgm:cxn modelId="{48C3666A-9C6E-46F4-AA44-C760830601BE}" type="presOf" srcId="{333766D8-CF76-492C-A24B-854516E4C75C}" destId="{533E3F1C-FBDD-4C66-AFBC-A7C1131E14A8}" srcOrd="0" destOrd="3" presId="urn:microsoft.com/office/officeart/2005/8/layout/hList1"/>
    <dgm:cxn modelId="{2FA72C6C-2BF1-4641-BB0C-EDF2FADC3105}" type="presOf" srcId="{DAC64F93-A7D4-488A-B8A1-BAA288472926}" destId="{DE2D893D-9C6C-4E0F-A782-5D630BF63E0A}" srcOrd="0" destOrd="5" presId="urn:microsoft.com/office/officeart/2005/8/layout/hList1"/>
    <dgm:cxn modelId="{4616EB50-A039-44DA-A453-429C56E00F89}" srcId="{CEAADF6C-F700-43E9-BC2D-E71CBA0D9EA1}" destId="{59714FDB-A39D-4419-99E9-8D0DD9FAFA84}" srcOrd="1" destOrd="0" parTransId="{916382A9-FB92-4136-B054-87931852228D}" sibTransId="{5A9760C1-07AE-4A17-A39A-89B649FD442A}"/>
    <dgm:cxn modelId="{00F35A76-782E-4EC0-9A20-92FCF019E8DF}" type="presOf" srcId="{ABB857FA-0BB4-497B-85DF-E78DDD94CA69}" destId="{DE2D893D-9C6C-4E0F-A782-5D630BF63E0A}" srcOrd="0" destOrd="6" presId="urn:microsoft.com/office/officeart/2005/8/layout/hList1"/>
    <dgm:cxn modelId="{31B6AD76-EC91-4284-9D1C-7352B197412D}" srcId="{59714FDB-A39D-4419-99E9-8D0DD9FAFA84}" destId="{0C02D89E-AA9B-4C6F-A10B-B03D4500C319}" srcOrd="1" destOrd="0" parTransId="{2CC12A19-38F3-4C89-93C4-9C950FFD46F5}" sibTransId="{3BC9F3C5-8E9B-4141-B1F7-099579B94174}"/>
    <dgm:cxn modelId="{D07A3F79-F520-4357-A273-33E5E556F16B}" srcId="{59714FDB-A39D-4419-99E9-8D0DD9FAFA84}" destId="{56D9CC76-B02B-4E30-829F-2882FF0E9C24}" srcOrd="4" destOrd="0" parTransId="{73F05FCE-9A9F-4DC2-92E7-8B461A1D790A}" sibTransId="{5C879EF2-9092-44E1-BEB3-2BA283C9EF88}"/>
    <dgm:cxn modelId="{0A088184-EA5C-4859-AF13-4BF5E685AB44}" srcId="{59714FDB-A39D-4419-99E9-8D0DD9FAFA84}" destId="{DAC64F93-A7D4-488A-B8A1-BAA288472926}" srcOrd="5" destOrd="0" parTransId="{479DC2EA-0DC5-4713-A7F8-C8F927D2DB2B}" sibTransId="{C430BD74-E3AA-4C8E-92C2-14F029EE9EAD}"/>
    <dgm:cxn modelId="{1A3DA188-1EEF-4724-9382-CFE1C4950C68}" type="presOf" srcId="{59714FDB-A39D-4419-99E9-8D0DD9FAFA84}" destId="{C06AEE46-8ACA-40B0-AC45-68EDA67C114B}" srcOrd="0" destOrd="0" presId="urn:microsoft.com/office/officeart/2005/8/layout/hList1"/>
    <dgm:cxn modelId="{CD39AB8C-B7BD-4243-8A98-A8BE00286F92}" type="presOf" srcId="{8F976531-960B-46F8-B8DE-D87797A5969F}" destId="{6100C412-BA46-4174-B2AD-73B0D1E68FAA}" srcOrd="0" destOrd="0" presId="urn:microsoft.com/office/officeart/2005/8/layout/hList1"/>
    <dgm:cxn modelId="{B4B2339B-171A-495E-87A8-B2517A62DA21}" type="presOf" srcId="{FE25550E-045B-40C0-8E2B-7DAB3135A853}" destId="{533E3F1C-FBDD-4C66-AFBC-A7C1131E14A8}" srcOrd="0" destOrd="5" presId="urn:microsoft.com/office/officeart/2005/8/layout/hList1"/>
    <dgm:cxn modelId="{501F249F-5326-42CF-BDCC-171825E1F60F}" srcId="{59714FDB-A39D-4419-99E9-8D0DD9FAFA84}" destId="{C0EE1DD7-059F-4FC6-B471-BD588E14788C}" srcOrd="9" destOrd="0" parTransId="{CEC10AD4-AA61-42DC-9FD1-7D75589E7710}" sibTransId="{015011C9-0CD8-4AAA-9B99-99E29BFBD6DF}"/>
    <dgm:cxn modelId="{60F1919F-374C-4E0C-879F-5B1155C24328}" srcId="{8F976531-960B-46F8-B8DE-D87797A5969F}" destId="{90B04B5A-34B6-424D-93DE-C3920226363C}" srcOrd="2" destOrd="0" parTransId="{86B2B5F2-5A84-4A6E-88A7-C9B68106CED7}" sibTransId="{B9C008B7-B022-4CB5-A897-74189925A6B7}"/>
    <dgm:cxn modelId="{4E62EAA6-508D-4C6C-B6CF-E1E215173D01}" type="presOf" srcId="{56D9CC76-B02B-4E30-829F-2882FF0E9C24}" destId="{DE2D893D-9C6C-4E0F-A782-5D630BF63E0A}" srcOrd="0" destOrd="4" presId="urn:microsoft.com/office/officeart/2005/8/layout/hList1"/>
    <dgm:cxn modelId="{217FA6B0-E5F4-4F12-BFB6-3CA05C2FCC2C}" srcId="{59714FDB-A39D-4419-99E9-8D0DD9FAFA84}" destId="{A8C395F7-0EFF-4E1A-A291-916FD0F7E0D8}" srcOrd="0" destOrd="0" parTransId="{690A7D1F-D76B-4639-A861-AB9690A41ED5}" sibTransId="{552F00F4-BF9B-4F72-B8E0-01C570BFCB35}"/>
    <dgm:cxn modelId="{F34519BF-A896-47DC-AD22-116105550EA0}" srcId="{CEAADF6C-F700-43E9-BC2D-E71CBA0D9EA1}" destId="{8F976531-960B-46F8-B8DE-D87797A5969F}" srcOrd="0" destOrd="0" parTransId="{BD8959A0-CF58-460B-8037-BF8DD0940606}" sibTransId="{F88779F7-2162-476C-B756-57A0DE98AB89}"/>
    <dgm:cxn modelId="{DE4F54C0-08E7-4353-A011-F9AE6F4B7611}" type="presOf" srcId="{713F2488-9FC7-4D12-B2A3-FD2F236B009F}" destId="{533E3F1C-FBDD-4C66-AFBC-A7C1131E14A8}" srcOrd="0" destOrd="0" presId="urn:microsoft.com/office/officeart/2005/8/layout/hList1"/>
    <dgm:cxn modelId="{A58416C1-F123-48CF-A83C-84131D37B106}" type="presOf" srcId="{C93AFDDF-6678-49A0-83B4-43249AFE3315}" destId="{533E3F1C-FBDD-4C66-AFBC-A7C1131E14A8}" srcOrd="0" destOrd="4" presId="urn:microsoft.com/office/officeart/2005/8/layout/hList1"/>
    <dgm:cxn modelId="{6ABC64C8-43F9-4E9A-A832-D80D4022370F}" srcId="{8F976531-960B-46F8-B8DE-D87797A5969F}" destId="{FE25550E-045B-40C0-8E2B-7DAB3135A853}" srcOrd="5" destOrd="0" parTransId="{23CD3117-B6F8-4197-A7D2-D46BD095DAB3}" sibTransId="{65F610CA-3C37-4FCC-ABD0-3B200BFBE19F}"/>
    <dgm:cxn modelId="{CC0BBBDE-E7ED-4ABC-8B6B-41313ECE2C32}" type="presOf" srcId="{CEAADF6C-F700-43E9-BC2D-E71CBA0D9EA1}" destId="{1AFE68DA-5AA5-4593-9404-AF45B9AB35BD}" srcOrd="0" destOrd="0" presId="urn:microsoft.com/office/officeart/2005/8/layout/hList1"/>
    <dgm:cxn modelId="{17B961E8-65EB-451D-8C65-5633B8A02F14}" srcId="{8F976531-960B-46F8-B8DE-D87797A5969F}" destId="{333766D8-CF76-492C-A24B-854516E4C75C}" srcOrd="3" destOrd="0" parTransId="{315B5151-D4EF-4A33-AEC5-71CC7136B360}" sibTransId="{55875D2A-B766-41AA-9C56-F568C3BBE221}"/>
    <dgm:cxn modelId="{28ED57F2-411A-418C-9B63-F831CCB04105}" type="presOf" srcId="{C0EE1DD7-059F-4FC6-B471-BD588E14788C}" destId="{DE2D893D-9C6C-4E0F-A782-5D630BF63E0A}" srcOrd="0" destOrd="9" presId="urn:microsoft.com/office/officeart/2005/8/layout/hList1"/>
    <dgm:cxn modelId="{00E6B0F6-C7CC-4933-998D-69491191ED3C}" srcId="{8F976531-960B-46F8-B8DE-D87797A5969F}" destId="{713F2488-9FC7-4D12-B2A3-FD2F236B009F}" srcOrd="0" destOrd="0" parTransId="{A70575CA-962E-43B8-8948-8BB3AD18B264}" sibTransId="{7BE1B3B2-307A-4453-9F55-A5597D69AF64}"/>
    <dgm:cxn modelId="{71FE2128-32EB-4DAB-9EC1-E96F491E9B22}" type="presParOf" srcId="{1AFE68DA-5AA5-4593-9404-AF45B9AB35BD}" destId="{9F771A19-3CC4-479F-955E-4314D71785DA}" srcOrd="0" destOrd="0" presId="urn:microsoft.com/office/officeart/2005/8/layout/hList1"/>
    <dgm:cxn modelId="{6C62D1B4-0DAB-419F-B746-047D041DE5FA}" type="presParOf" srcId="{9F771A19-3CC4-479F-955E-4314D71785DA}" destId="{6100C412-BA46-4174-B2AD-73B0D1E68FAA}" srcOrd="0" destOrd="0" presId="urn:microsoft.com/office/officeart/2005/8/layout/hList1"/>
    <dgm:cxn modelId="{BF6E0C0C-76A2-4BB2-954B-EA2BC13B0360}" type="presParOf" srcId="{9F771A19-3CC4-479F-955E-4314D71785DA}" destId="{533E3F1C-FBDD-4C66-AFBC-A7C1131E14A8}" srcOrd="1" destOrd="0" presId="urn:microsoft.com/office/officeart/2005/8/layout/hList1"/>
    <dgm:cxn modelId="{FA83F38D-9382-44AB-9143-4745D7689C3B}" type="presParOf" srcId="{1AFE68DA-5AA5-4593-9404-AF45B9AB35BD}" destId="{CA581F5F-5465-4F3A-9581-129912E77074}" srcOrd="1" destOrd="0" presId="urn:microsoft.com/office/officeart/2005/8/layout/hList1"/>
    <dgm:cxn modelId="{76754441-5C4C-41AC-ADE9-DBED0B7C5EE7}" type="presParOf" srcId="{1AFE68DA-5AA5-4593-9404-AF45B9AB35BD}" destId="{911811B3-0C13-47E1-90BB-1C4080015D5B}" srcOrd="2" destOrd="0" presId="urn:microsoft.com/office/officeart/2005/8/layout/hList1"/>
    <dgm:cxn modelId="{04E4DC1B-9291-4D8C-BA37-871BD1034F12}" type="presParOf" srcId="{911811B3-0C13-47E1-90BB-1C4080015D5B}" destId="{C06AEE46-8ACA-40B0-AC45-68EDA67C114B}" srcOrd="0" destOrd="0" presId="urn:microsoft.com/office/officeart/2005/8/layout/hList1"/>
    <dgm:cxn modelId="{6C0CA5A5-B761-437A-A2B9-D538CAB45F77}" type="presParOf" srcId="{911811B3-0C13-47E1-90BB-1C4080015D5B}" destId="{DE2D893D-9C6C-4E0F-A782-5D630BF63E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BAE54-D656-4A5F-84CA-FEE5B1EEA8D3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D26E944-BAD0-46FE-A2D3-2878CDD8A91C}">
      <dgm:prSet phldrT="[Text]"/>
      <dgm:spPr/>
      <dgm:t>
        <a:bodyPr/>
        <a:lstStyle/>
        <a:p>
          <a:r>
            <a:rPr lang="en-US" dirty="0" err="1"/>
            <a:t>Tradisi</a:t>
          </a:r>
          <a:r>
            <a:rPr lang="en-US" dirty="0"/>
            <a:t> Hukum </a:t>
          </a:r>
          <a:r>
            <a:rPr lang="en-US" dirty="0" err="1"/>
            <a:t>Sipil</a:t>
          </a:r>
          <a:r>
            <a:rPr lang="en-US" dirty="0"/>
            <a:t> (Civil Law)</a:t>
          </a:r>
          <a:endParaRPr lang="en-ID" dirty="0"/>
        </a:p>
      </dgm:t>
    </dgm:pt>
    <dgm:pt modelId="{63699C5F-0405-4092-9856-7F0AB99C89AD}" type="parTrans" cxnId="{F2DBFEFB-2F8E-4AC6-BED4-A95B8412C364}">
      <dgm:prSet/>
      <dgm:spPr/>
      <dgm:t>
        <a:bodyPr/>
        <a:lstStyle/>
        <a:p>
          <a:endParaRPr lang="en-ID"/>
        </a:p>
      </dgm:t>
    </dgm:pt>
    <dgm:pt modelId="{3DE4B501-9A27-45F8-8B92-9DD0FE3D34C2}" type="sibTrans" cxnId="{F2DBFEFB-2F8E-4AC6-BED4-A95B8412C364}">
      <dgm:prSet/>
      <dgm:spPr/>
      <dgm:t>
        <a:bodyPr/>
        <a:lstStyle/>
        <a:p>
          <a:endParaRPr lang="en-ID"/>
        </a:p>
      </dgm:t>
    </dgm:pt>
    <dgm:pt modelId="{B46B767B-08BC-4BD4-A971-F2C165173513}">
      <dgm:prSet phldrT="[Text]"/>
      <dgm:spPr/>
      <dgm:t>
        <a:bodyPr anchor="ctr"/>
        <a:lstStyle/>
        <a:p>
          <a:r>
            <a:rPr lang="en-US" dirty="0" err="1"/>
            <a:t>Terdiri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2 model: (1)Judicial Council dan (2)Courts Service</a:t>
          </a:r>
          <a:endParaRPr lang="en-ID" dirty="0"/>
        </a:p>
      </dgm:t>
    </dgm:pt>
    <dgm:pt modelId="{012546A3-BDCB-482A-9DE2-EB3ADA3FDB0F}" type="parTrans" cxnId="{538A38EE-D4CC-4E61-B3C3-6BCB9CAA6F19}">
      <dgm:prSet/>
      <dgm:spPr/>
      <dgm:t>
        <a:bodyPr/>
        <a:lstStyle/>
        <a:p>
          <a:endParaRPr lang="en-ID"/>
        </a:p>
      </dgm:t>
    </dgm:pt>
    <dgm:pt modelId="{6D05F94A-EC73-4A21-AAF7-AAE05D7D021F}" type="sibTrans" cxnId="{538A38EE-D4CC-4E61-B3C3-6BCB9CAA6F19}">
      <dgm:prSet/>
      <dgm:spPr/>
      <dgm:t>
        <a:bodyPr/>
        <a:lstStyle/>
        <a:p>
          <a:endParaRPr lang="en-ID"/>
        </a:p>
      </dgm:t>
    </dgm:pt>
    <dgm:pt modelId="{5C865B7C-9D85-4FF9-AB77-42CCFC0CFA5E}">
      <dgm:prSet phldrT="[Text]"/>
      <dgm:spPr/>
      <dgm:t>
        <a:bodyPr anchor="ctr"/>
        <a:lstStyle/>
        <a:p>
          <a:r>
            <a:rPr lang="en-US" dirty="0" err="1"/>
            <a:t>Berbasis</a:t>
          </a:r>
          <a:r>
            <a:rPr lang="en-US" dirty="0"/>
            <a:t> hakim </a:t>
          </a:r>
          <a:r>
            <a:rPr lang="en-US" dirty="0" err="1"/>
            <a:t>karir</a:t>
          </a:r>
          <a:endParaRPr lang="en-ID" dirty="0"/>
        </a:p>
      </dgm:t>
    </dgm:pt>
    <dgm:pt modelId="{74A0D060-F290-45EE-8237-225CA68B7138}" type="parTrans" cxnId="{5F3B152A-9864-4BA8-BD1D-5FCC21CF7295}">
      <dgm:prSet/>
      <dgm:spPr/>
      <dgm:t>
        <a:bodyPr/>
        <a:lstStyle/>
        <a:p>
          <a:endParaRPr lang="en-ID"/>
        </a:p>
      </dgm:t>
    </dgm:pt>
    <dgm:pt modelId="{35E4C366-0065-4152-88CF-0CE4F62FCA41}" type="sibTrans" cxnId="{5F3B152A-9864-4BA8-BD1D-5FCC21CF7295}">
      <dgm:prSet/>
      <dgm:spPr/>
      <dgm:t>
        <a:bodyPr/>
        <a:lstStyle/>
        <a:p>
          <a:endParaRPr lang="en-ID"/>
        </a:p>
      </dgm:t>
    </dgm:pt>
    <dgm:pt modelId="{0DD8C2F8-9B84-40F4-9C50-EEB851703EB3}">
      <dgm:prSet phldrT="[Text]"/>
      <dgm:spPr/>
      <dgm:t>
        <a:bodyPr/>
        <a:lstStyle/>
        <a:p>
          <a:r>
            <a:rPr lang="en-US" dirty="0" err="1"/>
            <a:t>Tradisi</a:t>
          </a:r>
          <a:r>
            <a:rPr lang="en-US" dirty="0"/>
            <a:t> Hukum </a:t>
          </a:r>
          <a:r>
            <a:rPr lang="en-US" dirty="0" err="1"/>
            <a:t>Kebiasaan</a:t>
          </a:r>
          <a:r>
            <a:rPr lang="en-US" dirty="0"/>
            <a:t> (Common Law)</a:t>
          </a:r>
          <a:endParaRPr lang="en-ID" dirty="0"/>
        </a:p>
      </dgm:t>
    </dgm:pt>
    <dgm:pt modelId="{AF243CB0-7B55-4A71-88C6-1D2D84B05EB1}" type="parTrans" cxnId="{27934029-8F4A-4BFD-A609-9152D1FC2097}">
      <dgm:prSet/>
      <dgm:spPr/>
      <dgm:t>
        <a:bodyPr/>
        <a:lstStyle/>
        <a:p>
          <a:endParaRPr lang="en-ID"/>
        </a:p>
      </dgm:t>
    </dgm:pt>
    <dgm:pt modelId="{E9BFB66E-0027-4CA2-B3B3-471819008C8F}" type="sibTrans" cxnId="{27934029-8F4A-4BFD-A609-9152D1FC2097}">
      <dgm:prSet/>
      <dgm:spPr/>
      <dgm:t>
        <a:bodyPr/>
        <a:lstStyle/>
        <a:p>
          <a:endParaRPr lang="en-ID"/>
        </a:p>
      </dgm:t>
    </dgm:pt>
    <dgm:pt modelId="{E36AED8B-D6C6-4DA6-9F50-E07836BBFEF2}">
      <dgm:prSet phldrT="[Text]"/>
      <dgm:spPr/>
      <dgm:t>
        <a:bodyPr anchor="ctr"/>
        <a:lstStyle/>
        <a:p>
          <a:r>
            <a:rPr lang="en-US" dirty="0" err="1"/>
            <a:t>Terdiri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2 model: (1) </a:t>
          </a:r>
          <a:r>
            <a:rPr lang="en-US" dirty="0" err="1"/>
            <a:t>Pemisahan</a:t>
          </a:r>
          <a:r>
            <a:rPr lang="en-US" dirty="0"/>
            <a:t> </a:t>
          </a:r>
          <a:r>
            <a:rPr lang="en-US" i="1" dirty="0"/>
            <a:t>Judicial Appointment Commission/JAT </a:t>
          </a:r>
          <a:r>
            <a:rPr lang="en-US" dirty="0"/>
            <a:t>dan </a:t>
          </a:r>
          <a:r>
            <a:rPr lang="en-US" i="1" dirty="0"/>
            <a:t>Judicial Conduct Commission/JCC dan (2) Judicial Service Commission</a:t>
          </a:r>
          <a:endParaRPr lang="en-ID" i="1" dirty="0"/>
        </a:p>
      </dgm:t>
    </dgm:pt>
    <dgm:pt modelId="{14203062-92FF-4756-A8FB-2DA305E3B3D5}" type="parTrans" cxnId="{68EE9F74-F921-406B-889B-3FFA4D8C0FFB}">
      <dgm:prSet/>
      <dgm:spPr/>
      <dgm:t>
        <a:bodyPr/>
        <a:lstStyle/>
        <a:p>
          <a:endParaRPr lang="en-ID"/>
        </a:p>
      </dgm:t>
    </dgm:pt>
    <dgm:pt modelId="{253A69D8-8180-4DEF-85DA-E42886092B3E}" type="sibTrans" cxnId="{68EE9F74-F921-406B-889B-3FFA4D8C0FFB}">
      <dgm:prSet/>
      <dgm:spPr/>
      <dgm:t>
        <a:bodyPr/>
        <a:lstStyle/>
        <a:p>
          <a:endParaRPr lang="en-ID"/>
        </a:p>
      </dgm:t>
    </dgm:pt>
    <dgm:pt modelId="{49DE8810-8C3B-46B0-91DC-62573F44DE0D}">
      <dgm:prSet phldrT="[Text]"/>
      <dgm:spPr/>
      <dgm:t>
        <a:bodyPr anchor="ctr"/>
        <a:lstStyle/>
        <a:p>
          <a:r>
            <a:rPr lang="en-US" dirty="0" err="1"/>
            <a:t>Berbasis</a:t>
          </a:r>
          <a:r>
            <a:rPr lang="en-US" dirty="0"/>
            <a:t> hakim </a:t>
          </a:r>
          <a:r>
            <a:rPr lang="en-US" dirty="0" err="1"/>
            <a:t>profesional</a:t>
          </a:r>
          <a:endParaRPr lang="en-ID" dirty="0"/>
        </a:p>
      </dgm:t>
    </dgm:pt>
    <dgm:pt modelId="{E23D8040-3647-4D6F-9CF1-EC693BB7AFC8}" type="parTrans" cxnId="{9A6149BC-B516-4146-B905-E6519DD60A65}">
      <dgm:prSet/>
      <dgm:spPr/>
      <dgm:t>
        <a:bodyPr/>
        <a:lstStyle/>
        <a:p>
          <a:endParaRPr lang="en-ID"/>
        </a:p>
      </dgm:t>
    </dgm:pt>
    <dgm:pt modelId="{BD80540E-EE9A-4CAE-BAD6-7448A8EB5BA4}" type="sibTrans" cxnId="{9A6149BC-B516-4146-B905-E6519DD60A65}">
      <dgm:prSet/>
      <dgm:spPr/>
      <dgm:t>
        <a:bodyPr/>
        <a:lstStyle/>
        <a:p>
          <a:endParaRPr lang="en-ID"/>
        </a:p>
      </dgm:t>
    </dgm:pt>
    <dgm:pt modelId="{BE880714-CC2F-4A53-9956-615FCAAF9FF5}" type="pres">
      <dgm:prSet presAssocID="{57BBAE54-D656-4A5F-84CA-FEE5B1EEA8D3}" presName="Name0" presStyleCnt="0">
        <dgm:presLayoutVars>
          <dgm:dir/>
          <dgm:animLvl val="lvl"/>
          <dgm:resizeHandles/>
        </dgm:presLayoutVars>
      </dgm:prSet>
      <dgm:spPr/>
    </dgm:pt>
    <dgm:pt modelId="{89B14445-FD98-4FDA-A13B-6BA26254AE5C}" type="pres">
      <dgm:prSet presAssocID="{6D26E944-BAD0-46FE-A2D3-2878CDD8A91C}" presName="linNode" presStyleCnt="0"/>
      <dgm:spPr/>
    </dgm:pt>
    <dgm:pt modelId="{1B48A679-ADCF-4146-B8B5-0091B5C030A2}" type="pres">
      <dgm:prSet presAssocID="{6D26E944-BAD0-46FE-A2D3-2878CDD8A91C}" presName="parentShp" presStyleLbl="node1" presStyleIdx="0" presStyleCnt="2">
        <dgm:presLayoutVars>
          <dgm:bulletEnabled val="1"/>
        </dgm:presLayoutVars>
      </dgm:prSet>
      <dgm:spPr/>
    </dgm:pt>
    <dgm:pt modelId="{7315F6CC-227A-4349-A69E-F5C38EF844BF}" type="pres">
      <dgm:prSet presAssocID="{6D26E944-BAD0-46FE-A2D3-2878CDD8A91C}" presName="childShp" presStyleLbl="bgAccFollowNode1" presStyleIdx="0" presStyleCnt="2">
        <dgm:presLayoutVars>
          <dgm:bulletEnabled val="1"/>
        </dgm:presLayoutVars>
      </dgm:prSet>
      <dgm:spPr/>
    </dgm:pt>
    <dgm:pt modelId="{3DB82EE8-E7A9-44C7-8603-E9931429477D}" type="pres">
      <dgm:prSet presAssocID="{3DE4B501-9A27-45F8-8B92-9DD0FE3D34C2}" presName="spacing" presStyleCnt="0"/>
      <dgm:spPr/>
    </dgm:pt>
    <dgm:pt modelId="{A1C10999-82E1-4F30-B195-7096A244B7A5}" type="pres">
      <dgm:prSet presAssocID="{0DD8C2F8-9B84-40F4-9C50-EEB851703EB3}" presName="linNode" presStyleCnt="0"/>
      <dgm:spPr/>
    </dgm:pt>
    <dgm:pt modelId="{D59257F5-9AFB-43A3-A78D-C0646D3DED38}" type="pres">
      <dgm:prSet presAssocID="{0DD8C2F8-9B84-40F4-9C50-EEB851703EB3}" presName="parentShp" presStyleLbl="node1" presStyleIdx="1" presStyleCnt="2">
        <dgm:presLayoutVars>
          <dgm:bulletEnabled val="1"/>
        </dgm:presLayoutVars>
      </dgm:prSet>
      <dgm:spPr/>
    </dgm:pt>
    <dgm:pt modelId="{2A762A92-B1C9-4345-A263-AF8BEDDEDBA7}" type="pres">
      <dgm:prSet presAssocID="{0DD8C2F8-9B84-40F4-9C50-EEB851703EB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4F25A0E-042C-4A25-AB15-A9E84C79355E}" type="presOf" srcId="{49DE8810-8C3B-46B0-91DC-62573F44DE0D}" destId="{2A762A92-B1C9-4345-A263-AF8BEDDEDBA7}" srcOrd="0" destOrd="1" presId="urn:microsoft.com/office/officeart/2005/8/layout/vList6"/>
    <dgm:cxn modelId="{27934029-8F4A-4BFD-A609-9152D1FC2097}" srcId="{57BBAE54-D656-4A5F-84CA-FEE5B1EEA8D3}" destId="{0DD8C2F8-9B84-40F4-9C50-EEB851703EB3}" srcOrd="1" destOrd="0" parTransId="{AF243CB0-7B55-4A71-88C6-1D2D84B05EB1}" sibTransId="{E9BFB66E-0027-4CA2-B3B3-471819008C8F}"/>
    <dgm:cxn modelId="{5F3B152A-9864-4BA8-BD1D-5FCC21CF7295}" srcId="{6D26E944-BAD0-46FE-A2D3-2878CDD8A91C}" destId="{5C865B7C-9D85-4FF9-AB77-42CCFC0CFA5E}" srcOrd="1" destOrd="0" parTransId="{74A0D060-F290-45EE-8237-225CA68B7138}" sibTransId="{35E4C366-0065-4152-88CF-0CE4F62FCA41}"/>
    <dgm:cxn modelId="{72AC1A2C-BC97-4BED-B13A-AEDF7AF823A6}" type="presOf" srcId="{6D26E944-BAD0-46FE-A2D3-2878CDD8A91C}" destId="{1B48A679-ADCF-4146-B8B5-0091B5C030A2}" srcOrd="0" destOrd="0" presId="urn:microsoft.com/office/officeart/2005/8/layout/vList6"/>
    <dgm:cxn modelId="{68EE9F74-F921-406B-889B-3FFA4D8C0FFB}" srcId="{0DD8C2F8-9B84-40F4-9C50-EEB851703EB3}" destId="{E36AED8B-D6C6-4DA6-9F50-E07836BBFEF2}" srcOrd="0" destOrd="0" parTransId="{14203062-92FF-4756-A8FB-2DA305E3B3D5}" sibTransId="{253A69D8-8180-4DEF-85DA-E42886092B3E}"/>
    <dgm:cxn modelId="{61708FA9-9E44-4B89-925D-5FC00ABB1914}" type="presOf" srcId="{E36AED8B-D6C6-4DA6-9F50-E07836BBFEF2}" destId="{2A762A92-B1C9-4345-A263-AF8BEDDEDBA7}" srcOrd="0" destOrd="0" presId="urn:microsoft.com/office/officeart/2005/8/layout/vList6"/>
    <dgm:cxn modelId="{0A606CBA-821C-4BC5-AB1E-B5B474401F0E}" type="presOf" srcId="{5C865B7C-9D85-4FF9-AB77-42CCFC0CFA5E}" destId="{7315F6CC-227A-4349-A69E-F5C38EF844BF}" srcOrd="0" destOrd="1" presId="urn:microsoft.com/office/officeart/2005/8/layout/vList6"/>
    <dgm:cxn modelId="{9A6149BC-B516-4146-B905-E6519DD60A65}" srcId="{0DD8C2F8-9B84-40F4-9C50-EEB851703EB3}" destId="{49DE8810-8C3B-46B0-91DC-62573F44DE0D}" srcOrd="1" destOrd="0" parTransId="{E23D8040-3647-4D6F-9CF1-EC693BB7AFC8}" sibTransId="{BD80540E-EE9A-4CAE-BAD6-7448A8EB5BA4}"/>
    <dgm:cxn modelId="{E2D86DC6-3C63-47FD-9DF7-9E87C1528FF2}" type="presOf" srcId="{0DD8C2F8-9B84-40F4-9C50-EEB851703EB3}" destId="{D59257F5-9AFB-43A3-A78D-C0646D3DED38}" srcOrd="0" destOrd="0" presId="urn:microsoft.com/office/officeart/2005/8/layout/vList6"/>
    <dgm:cxn modelId="{C493BDE6-096E-4A79-921A-6A913EF9FF0F}" type="presOf" srcId="{B46B767B-08BC-4BD4-A971-F2C165173513}" destId="{7315F6CC-227A-4349-A69E-F5C38EF844BF}" srcOrd="0" destOrd="0" presId="urn:microsoft.com/office/officeart/2005/8/layout/vList6"/>
    <dgm:cxn modelId="{46F4D6E7-64E0-4B41-9D0B-5670FE339237}" type="presOf" srcId="{57BBAE54-D656-4A5F-84CA-FEE5B1EEA8D3}" destId="{BE880714-CC2F-4A53-9956-615FCAAF9FF5}" srcOrd="0" destOrd="0" presId="urn:microsoft.com/office/officeart/2005/8/layout/vList6"/>
    <dgm:cxn modelId="{538A38EE-D4CC-4E61-B3C3-6BCB9CAA6F19}" srcId="{6D26E944-BAD0-46FE-A2D3-2878CDD8A91C}" destId="{B46B767B-08BC-4BD4-A971-F2C165173513}" srcOrd="0" destOrd="0" parTransId="{012546A3-BDCB-482A-9DE2-EB3ADA3FDB0F}" sibTransId="{6D05F94A-EC73-4A21-AAF7-AAE05D7D021F}"/>
    <dgm:cxn modelId="{F2DBFEFB-2F8E-4AC6-BED4-A95B8412C364}" srcId="{57BBAE54-D656-4A5F-84CA-FEE5B1EEA8D3}" destId="{6D26E944-BAD0-46FE-A2D3-2878CDD8A91C}" srcOrd="0" destOrd="0" parTransId="{63699C5F-0405-4092-9856-7F0AB99C89AD}" sibTransId="{3DE4B501-9A27-45F8-8B92-9DD0FE3D34C2}"/>
    <dgm:cxn modelId="{70EA8B35-69F6-4BEB-ADF1-624B710941C1}" type="presParOf" srcId="{BE880714-CC2F-4A53-9956-615FCAAF9FF5}" destId="{89B14445-FD98-4FDA-A13B-6BA26254AE5C}" srcOrd="0" destOrd="0" presId="urn:microsoft.com/office/officeart/2005/8/layout/vList6"/>
    <dgm:cxn modelId="{8BA85DEE-81A7-40AF-A6A6-4F1E6164920D}" type="presParOf" srcId="{89B14445-FD98-4FDA-A13B-6BA26254AE5C}" destId="{1B48A679-ADCF-4146-B8B5-0091B5C030A2}" srcOrd="0" destOrd="0" presId="urn:microsoft.com/office/officeart/2005/8/layout/vList6"/>
    <dgm:cxn modelId="{30CE265D-D26B-4C98-9BB5-14504577FFAC}" type="presParOf" srcId="{89B14445-FD98-4FDA-A13B-6BA26254AE5C}" destId="{7315F6CC-227A-4349-A69E-F5C38EF844BF}" srcOrd="1" destOrd="0" presId="urn:microsoft.com/office/officeart/2005/8/layout/vList6"/>
    <dgm:cxn modelId="{06FBCC74-0B28-4705-9344-A4E059A1663A}" type="presParOf" srcId="{BE880714-CC2F-4A53-9956-615FCAAF9FF5}" destId="{3DB82EE8-E7A9-44C7-8603-E9931429477D}" srcOrd="1" destOrd="0" presId="urn:microsoft.com/office/officeart/2005/8/layout/vList6"/>
    <dgm:cxn modelId="{248317C1-F335-4BB2-8831-66670F796210}" type="presParOf" srcId="{BE880714-CC2F-4A53-9956-615FCAAF9FF5}" destId="{A1C10999-82E1-4F30-B195-7096A244B7A5}" srcOrd="2" destOrd="0" presId="urn:microsoft.com/office/officeart/2005/8/layout/vList6"/>
    <dgm:cxn modelId="{A44C5C2F-FA26-447A-BA07-427D0907E08F}" type="presParOf" srcId="{A1C10999-82E1-4F30-B195-7096A244B7A5}" destId="{D59257F5-9AFB-43A3-A78D-C0646D3DED38}" srcOrd="0" destOrd="0" presId="urn:microsoft.com/office/officeart/2005/8/layout/vList6"/>
    <dgm:cxn modelId="{D54EF05B-766E-4E6D-ACA5-BBF44961F9F1}" type="presParOf" srcId="{A1C10999-82E1-4F30-B195-7096A244B7A5}" destId="{2A762A92-B1C9-4345-A263-AF8BEDDEDB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DCD7F7-255C-4AB7-AF84-BBC229B13C61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8F5A4AFE-59F0-42B4-82BE-89352A3D1259}">
      <dgm:prSet phldrT="[Text]" custT="1"/>
      <dgm:spPr/>
      <dgm:t>
        <a:bodyPr/>
        <a:lstStyle/>
        <a:p>
          <a:r>
            <a:rPr lang="en-US" sz="3200" dirty="0"/>
            <a:t>Judicial Council  (</a:t>
          </a:r>
          <a:r>
            <a:rPr lang="en-US" sz="3200" dirty="0" err="1"/>
            <a:t>Eropa</a:t>
          </a:r>
          <a:r>
            <a:rPr lang="en-US" sz="3200" dirty="0"/>
            <a:t> Selatan)</a:t>
          </a:r>
          <a:endParaRPr lang="en-ID" sz="3200" dirty="0"/>
        </a:p>
      </dgm:t>
    </dgm:pt>
    <dgm:pt modelId="{7D7AA974-D8C2-4956-A8F0-29F98249F3A3}" type="parTrans" cxnId="{21E2AC6C-68DB-4A94-9DBC-5090EB013899}">
      <dgm:prSet/>
      <dgm:spPr/>
      <dgm:t>
        <a:bodyPr/>
        <a:lstStyle/>
        <a:p>
          <a:endParaRPr lang="en-ID" sz="1600"/>
        </a:p>
      </dgm:t>
    </dgm:pt>
    <dgm:pt modelId="{EC4F34D5-02C6-425D-BBEF-E53FE87BB229}" type="sibTrans" cxnId="{21E2AC6C-68DB-4A94-9DBC-5090EB013899}">
      <dgm:prSet/>
      <dgm:spPr/>
      <dgm:t>
        <a:bodyPr/>
        <a:lstStyle/>
        <a:p>
          <a:endParaRPr lang="en-ID" sz="1600"/>
        </a:p>
      </dgm:t>
    </dgm:pt>
    <dgm:pt modelId="{EB493106-1618-4BD2-850F-11ED3C07770A}">
      <dgm:prSet phldrT="[Text]" custT="1"/>
      <dgm:spPr/>
      <dgm:t>
        <a:bodyPr anchor="ctr"/>
        <a:lstStyle/>
        <a:p>
          <a:r>
            <a:rPr lang="en-US" sz="1600" i="1" dirty="0"/>
            <a:t>Conseil </a:t>
          </a:r>
          <a:r>
            <a:rPr lang="en-US" sz="1600" i="1" dirty="0" err="1"/>
            <a:t>Superieur</a:t>
          </a:r>
          <a:r>
            <a:rPr lang="en-US" sz="1600" i="1" dirty="0"/>
            <a:t> de la Magistrature </a:t>
          </a:r>
          <a:r>
            <a:rPr lang="en-US" sz="1600" dirty="0"/>
            <a:t>(CSM), </a:t>
          </a:r>
          <a:r>
            <a:rPr lang="en-US" sz="1600" dirty="0" err="1"/>
            <a:t>Prancis</a:t>
          </a:r>
          <a:r>
            <a:rPr lang="en-US" sz="1600" dirty="0"/>
            <a:t> (1946) dan </a:t>
          </a:r>
          <a:r>
            <a:rPr lang="en-US" sz="1600" i="1" dirty="0" err="1"/>
            <a:t>Consiglio</a:t>
          </a:r>
          <a:r>
            <a:rPr lang="en-US" sz="1600" i="1" dirty="0"/>
            <a:t> </a:t>
          </a:r>
          <a:r>
            <a:rPr lang="en-US" sz="1600" i="1" dirty="0" err="1"/>
            <a:t>Superiore</a:t>
          </a:r>
          <a:r>
            <a:rPr lang="en-US" sz="1600" i="1" dirty="0"/>
            <a:t> </a:t>
          </a:r>
          <a:r>
            <a:rPr lang="en-US" sz="1600" i="1" dirty="0" err="1"/>
            <a:t>della</a:t>
          </a:r>
          <a:r>
            <a:rPr lang="en-US" sz="1600" i="1" dirty="0"/>
            <a:t> </a:t>
          </a:r>
          <a:r>
            <a:rPr lang="en-US" sz="1600" i="1" dirty="0" err="1"/>
            <a:t>Magistratura</a:t>
          </a:r>
          <a:r>
            <a:rPr lang="en-US" sz="1600" i="1" dirty="0"/>
            <a:t>, </a:t>
          </a:r>
          <a:r>
            <a:rPr lang="en-US" sz="1600" i="0" dirty="0"/>
            <a:t>Portugal (1958)</a:t>
          </a:r>
          <a:endParaRPr lang="en-ID" sz="1600" i="0" dirty="0"/>
        </a:p>
      </dgm:t>
    </dgm:pt>
    <dgm:pt modelId="{25BA1152-2174-44D3-9325-59A067007C02}" type="parTrans" cxnId="{B1D7D295-600B-4C06-BB84-5CC6CAF7AEAF}">
      <dgm:prSet/>
      <dgm:spPr/>
      <dgm:t>
        <a:bodyPr/>
        <a:lstStyle/>
        <a:p>
          <a:endParaRPr lang="en-ID" sz="1600"/>
        </a:p>
      </dgm:t>
    </dgm:pt>
    <dgm:pt modelId="{F62A62D5-0C85-43E4-B2D6-49484D5AB5F5}" type="sibTrans" cxnId="{B1D7D295-600B-4C06-BB84-5CC6CAF7AEAF}">
      <dgm:prSet/>
      <dgm:spPr/>
      <dgm:t>
        <a:bodyPr/>
        <a:lstStyle/>
        <a:p>
          <a:endParaRPr lang="en-ID" sz="1600"/>
        </a:p>
      </dgm:t>
    </dgm:pt>
    <dgm:pt modelId="{8F2D4114-6358-4623-95A3-80B87D6ED349}">
      <dgm:prSet phldrT="[Text]" custT="1"/>
      <dgm:spPr/>
      <dgm:t>
        <a:bodyPr anchor="ctr"/>
        <a:lstStyle/>
        <a:p>
          <a:r>
            <a:rPr lang="en-US" sz="1600" dirty="0" err="1"/>
            <a:t>Fokus</a:t>
          </a:r>
          <a:r>
            <a:rPr lang="en-US" sz="1600" dirty="0"/>
            <a:t> pada tata </a:t>
          </a:r>
          <a:r>
            <a:rPr lang="en-US" sz="1600" dirty="0" err="1"/>
            <a:t>kelola</a:t>
          </a:r>
          <a:r>
            <a:rPr lang="en-US" sz="1600" dirty="0"/>
            <a:t> </a:t>
          </a:r>
          <a:r>
            <a:rPr lang="en-US" sz="1600" dirty="0" err="1"/>
            <a:t>karir</a:t>
          </a:r>
          <a:r>
            <a:rPr lang="en-US" sz="1600" dirty="0"/>
            <a:t> hakim, </a:t>
          </a:r>
          <a:r>
            <a:rPr lang="en-US" sz="1600" dirty="0" err="1"/>
            <a:t>termasuk</a:t>
          </a:r>
          <a:r>
            <a:rPr lang="en-US" sz="1600" dirty="0"/>
            <a:t> </a:t>
          </a:r>
          <a:r>
            <a:rPr lang="en-US" sz="1600" dirty="0" err="1"/>
            <a:t>kode</a:t>
          </a:r>
          <a:r>
            <a:rPr lang="en-US" sz="1600" dirty="0"/>
            <a:t> </a:t>
          </a:r>
          <a:r>
            <a:rPr lang="en-US" sz="1600" dirty="0" err="1"/>
            <a:t>etik</a:t>
          </a:r>
          <a:r>
            <a:rPr lang="en-US" sz="1600" dirty="0"/>
            <a:t> dan </a:t>
          </a:r>
          <a:r>
            <a:rPr lang="en-US" sz="1600" dirty="0" err="1"/>
            <a:t>perilaku</a:t>
          </a:r>
          <a:r>
            <a:rPr lang="en-US" sz="1600" dirty="0"/>
            <a:t> hakim</a:t>
          </a:r>
          <a:endParaRPr lang="en-ID" sz="1600" dirty="0"/>
        </a:p>
      </dgm:t>
    </dgm:pt>
    <dgm:pt modelId="{0FA2B2CA-1540-4624-AFB4-E45BFFF28247}" type="parTrans" cxnId="{4A3B173A-7E39-42E4-9E32-28FF8A85C3A3}">
      <dgm:prSet/>
      <dgm:spPr/>
      <dgm:t>
        <a:bodyPr/>
        <a:lstStyle/>
        <a:p>
          <a:endParaRPr lang="en-ID" sz="1600"/>
        </a:p>
      </dgm:t>
    </dgm:pt>
    <dgm:pt modelId="{14FB4C1B-6DDC-4C2A-A636-771199E92A68}" type="sibTrans" cxnId="{4A3B173A-7E39-42E4-9E32-28FF8A85C3A3}">
      <dgm:prSet/>
      <dgm:spPr/>
      <dgm:t>
        <a:bodyPr/>
        <a:lstStyle/>
        <a:p>
          <a:endParaRPr lang="en-ID" sz="1600"/>
        </a:p>
      </dgm:t>
    </dgm:pt>
    <dgm:pt modelId="{8F3B5028-F0B4-4AF5-91C2-A96DD876C363}">
      <dgm:prSet phldrT="[Text]" custT="1"/>
      <dgm:spPr/>
      <dgm:t>
        <a:bodyPr/>
        <a:lstStyle/>
        <a:p>
          <a:r>
            <a:rPr lang="en-US" sz="3200" dirty="0"/>
            <a:t>Court Service (</a:t>
          </a:r>
          <a:r>
            <a:rPr lang="en-US" sz="3200" dirty="0" err="1"/>
            <a:t>Eropa</a:t>
          </a:r>
          <a:r>
            <a:rPr lang="en-US" sz="3200" dirty="0"/>
            <a:t> Utara)</a:t>
          </a:r>
          <a:endParaRPr lang="en-ID" sz="3200" dirty="0"/>
        </a:p>
      </dgm:t>
    </dgm:pt>
    <dgm:pt modelId="{09CE91AE-5C0D-4BD5-84CB-0BB9913A378B}" type="parTrans" cxnId="{41D9B3B8-5D93-4A04-925E-6411D7B0199B}">
      <dgm:prSet/>
      <dgm:spPr/>
      <dgm:t>
        <a:bodyPr/>
        <a:lstStyle/>
        <a:p>
          <a:endParaRPr lang="en-ID" sz="1600"/>
        </a:p>
      </dgm:t>
    </dgm:pt>
    <dgm:pt modelId="{2A9A8028-1378-4DBF-9929-1D2B3DDEEEF3}" type="sibTrans" cxnId="{41D9B3B8-5D93-4A04-925E-6411D7B0199B}">
      <dgm:prSet/>
      <dgm:spPr/>
      <dgm:t>
        <a:bodyPr/>
        <a:lstStyle/>
        <a:p>
          <a:endParaRPr lang="en-ID" sz="1600"/>
        </a:p>
      </dgm:t>
    </dgm:pt>
    <dgm:pt modelId="{F49D590E-C963-49C9-9A23-002AFD886C0C}">
      <dgm:prSet phldrT="[Text]" custT="1"/>
      <dgm:spPr/>
      <dgm:t>
        <a:bodyPr anchor="ctr"/>
        <a:lstStyle/>
        <a:p>
          <a:r>
            <a:rPr lang="en-US" sz="1600" i="1" dirty="0" err="1"/>
            <a:t>Dolmstolsverket</a:t>
          </a:r>
          <a:r>
            <a:rPr lang="en-US" sz="1600" i="1" dirty="0"/>
            <a:t>, </a:t>
          </a:r>
          <a:r>
            <a:rPr lang="en-US" sz="1600" i="0" dirty="0" err="1"/>
            <a:t>Swedia</a:t>
          </a:r>
          <a:r>
            <a:rPr lang="en-US" sz="1600" i="0" dirty="0"/>
            <a:t> (1975), </a:t>
          </a:r>
          <a:r>
            <a:rPr lang="en-US" sz="1600" i="1" dirty="0" err="1"/>
            <a:t>Domstolsstyrelsen</a:t>
          </a:r>
          <a:r>
            <a:rPr lang="en-US" sz="1600" i="1" dirty="0"/>
            <a:t>, </a:t>
          </a:r>
          <a:r>
            <a:rPr lang="en-US" sz="1600" i="0" dirty="0"/>
            <a:t>Denmark (1998), </a:t>
          </a:r>
          <a:r>
            <a:rPr lang="en-US" sz="1600" i="1" dirty="0"/>
            <a:t>Court Service</a:t>
          </a:r>
          <a:r>
            <a:rPr lang="en-US" sz="1600" i="0" dirty="0"/>
            <a:t>, </a:t>
          </a:r>
          <a:r>
            <a:rPr lang="en-US" sz="1600" i="0" dirty="0" err="1"/>
            <a:t>Irlandia</a:t>
          </a:r>
          <a:r>
            <a:rPr lang="en-US" sz="1600" i="0" dirty="0"/>
            <a:t> (1998)</a:t>
          </a:r>
          <a:endParaRPr lang="en-ID" sz="1600" i="0" dirty="0"/>
        </a:p>
      </dgm:t>
    </dgm:pt>
    <dgm:pt modelId="{3FA013AE-2709-4B78-898A-1B30628F1B67}" type="parTrans" cxnId="{2FA55B00-1572-4EF8-BFFE-F29AD8F3AECA}">
      <dgm:prSet/>
      <dgm:spPr/>
      <dgm:t>
        <a:bodyPr/>
        <a:lstStyle/>
        <a:p>
          <a:endParaRPr lang="en-ID" sz="1600"/>
        </a:p>
      </dgm:t>
    </dgm:pt>
    <dgm:pt modelId="{3A15AA7A-0F29-4DD6-BF94-F2C7845AC36B}" type="sibTrans" cxnId="{2FA55B00-1572-4EF8-BFFE-F29AD8F3AECA}">
      <dgm:prSet/>
      <dgm:spPr/>
      <dgm:t>
        <a:bodyPr/>
        <a:lstStyle/>
        <a:p>
          <a:endParaRPr lang="en-ID" sz="1600"/>
        </a:p>
      </dgm:t>
    </dgm:pt>
    <dgm:pt modelId="{164784F4-4C31-47E7-A57C-4B4B013E3497}">
      <dgm:prSet phldrT="[Text]" custT="1"/>
      <dgm:spPr/>
      <dgm:t>
        <a:bodyPr anchor="ctr"/>
        <a:lstStyle/>
        <a:p>
          <a:r>
            <a:rPr lang="en-US" sz="1600" dirty="0" err="1"/>
            <a:t>Fokus</a:t>
          </a:r>
          <a:r>
            <a:rPr lang="en-US" sz="1600" dirty="0"/>
            <a:t> pada </a:t>
          </a:r>
          <a:r>
            <a:rPr lang="en-US" sz="1600" dirty="0" err="1"/>
            <a:t>manajemen</a:t>
          </a:r>
          <a:r>
            <a:rPr lang="en-US" sz="1600" dirty="0"/>
            <a:t> </a:t>
          </a:r>
          <a:r>
            <a:rPr lang="en-US" sz="1600" dirty="0" err="1"/>
            <a:t>peradilan</a:t>
          </a:r>
          <a:r>
            <a:rPr lang="en-US" sz="1600" dirty="0"/>
            <a:t> spt. </a:t>
          </a:r>
          <a:r>
            <a:rPr lang="en-US" sz="1600" dirty="0" err="1"/>
            <a:t>digitalisasi</a:t>
          </a:r>
          <a:r>
            <a:rPr lang="en-US" sz="1600" dirty="0"/>
            <a:t> </a:t>
          </a:r>
          <a:r>
            <a:rPr lang="en-US" sz="1600" dirty="0" err="1"/>
            <a:t>pengadilan</a:t>
          </a:r>
          <a:r>
            <a:rPr lang="en-US" sz="1600" dirty="0"/>
            <a:t>, e-courts, </a:t>
          </a:r>
          <a:r>
            <a:rPr lang="en-US" sz="1600" dirty="0" err="1"/>
            <a:t>manajemen</a:t>
          </a:r>
          <a:r>
            <a:rPr lang="en-US" sz="1600" dirty="0"/>
            <a:t> </a:t>
          </a:r>
          <a:r>
            <a:rPr lang="en-US" sz="1600" dirty="0" err="1"/>
            <a:t>perkara</a:t>
          </a:r>
          <a:r>
            <a:rPr lang="en-US" sz="1600" dirty="0"/>
            <a:t>, </a:t>
          </a:r>
          <a:r>
            <a:rPr lang="en-US" sz="1600" dirty="0" err="1"/>
            <a:t>anggaran</a:t>
          </a:r>
          <a:r>
            <a:rPr lang="en-US" sz="1600" dirty="0"/>
            <a:t> dan </a:t>
          </a:r>
          <a:r>
            <a:rPr lang="en-US" sz="1600" dirty="0" err="1"/>
            <a:t>kesejahteraan</a:t>
          </a:r>
          <a:r>
            <a:rPr lang="en-US" sz="1600" dirty="0"/>
            <a:t> hakim</a:t>
          </a:r>
          <a:endParaRPr lang="en-ID" sz="1600" dirty="0"/>
        </a:p>
      </dgm:t>
    </dgm:pt>
    <dgm:pt modelId="{AFDE8FC3-5A3E-421C-9DDC-4550CB94606C}" type="parTrans" cxnId="{97651F4E-031D-41EE-AFBA-D859808FCCB0}">
      <dgm:prSet/>
      <dgm:spPr/>
      <dgm:t>
        <a:bodyPr/>
        <a:lstStyle/>
        <a:p>
          <a:endParaRPr lang="en-ID" sz="1600"/>
        </a:p>
      </dgm:t>
    </dgm:pt>
    <dgm:pt modelId="{83949161-874A-41D8-A50B-A1AF0213FC04}" type="sibTrans" cxnId="{97651F4E-031D-41EE-AFBA-D859808FCCB0}">
      <dgm:prSet/>
      <dgm:spPr/>
      <dgm:t>
        <a:bodyPr/>
        <a:lstStyle/>
        <a:p>
          <a:endParaRPr lang="en-ID" sz="1600"/>
        </a:p>
      </dgm:t>
    </dgm:pt>
    <dgm:pt modelId="{EF837B3E-464C-438B-BD68-262DB5AF9140}" type="pres">
      <dgm:prSet presAssocID="{68DCD7F7-255C-4AB7-AF84-BBC229B13C61}" presName="Name0" presStyleCnt="0">
        <dgm:presLayoutVars>
          <dgm:dir/>
          <dgm:animLvl val="lvl"/>
          <dgm:resizeHandles/>
        </dgm:presLayoutVars>
      </dgm:prSet>
      <dgm:spPr/>
    </dgm:pt>
    <dgm:pt modelId="{CE70A04E-0BCA-42FF-93C8-867FB11B961E}" type="pres">
      <dgm:prSet presAssocID="{8F5A4AFE-59F0-42B4-82BE-89352A3D1259}" presName="linNode" presStyleCnt="0"/>
      <dgm:spPr/>
    </dgm:pt>
    <dgm:pt modelId="{3B77CF7A-7494-45C0-898B-4E15D410D3A4}" type="pres">
      <dgm:prSet presAssocID="{8F5A4AFE-59F0-42B4-82BE-89352A3D1259}" presName="parentShp" presStyleLbl="node1" presStyleIdx="0" presStyleCnt="2">
        <dgm:presLayoutVars>
          <dgm:bulletEnabled val="1"/>
        </dgm:presLayoutVars>
      </dgm:prSet>
      <dgm:spPr/>
    </dgm:pt>
    <dgm:pt modelId="{99ABCD50-E358-435B-BD86-4599584212C8}" type="pres">
      <dgm:prSet presAssocID="{8F5A4AFE-59F0-42B4-82BE-89352A3D1259}" presName="childShp" presStyleLbl="bgAccFollowNode1" presStyleIdx="0" presStyleCnt="2">
        <dgm:presLayoutVars>
          <dgm:bulletEnabled val="1"/>
        </dgm:presLayoutVars>
      </dgm:prSet>
      <dgm:spPr/>
    </dgm:pt>
    <dgm:pt modelId="{5196659A-F750-4856-9A75-BE79DEC8C8CF}" type="pres">
      <dgm:prSet presAssocID="{EC4F34D5-02C6-425D-BBEF-E53FE87BB229}" presName="spacing" presStyleCnt="0"/>
      <dgm:spPr/>
    </dgm:pt>
    <dgm:pt modelId="{118A5AA8-4EB1-482E-9122-E6540B007E55}" type="pres">
      <dgm:prSet presAssocID="{8F3B5028-F0B4-4AF5-91C2-A96DD876C363}" presName="linNode" presStyleCnt="0"/>
      <dgm:spPr/>
    </dgm:pt>
    <dgm:pt modelId="{1026E1ED-2F93-436A-82F9-5CC5BA0DE707}" type="pres">
      <dgm:prSet presAssocID="{8F3B5028-F0B4-4AF5-91C2-A96DD876C363}" presName="parentShp" presStyleLbl="node1" presStyleIdx="1" presStyleCnt="2">
        <dgm:presLayoutVars>
          <dgm:bulletEnabled val="1"/>
        </dgm:presLayoutVars>
      </dgm:prSet>
      <dgm:spPr/>
    </dgm:pt>
    <dgm:pt modelId="{1D6B5EBA-A853-41CF-8BA6-FC9AD5B4DE88}" type="pres">
      <dgm:prSet presAssocID="{8F3B5028-F0B4-4AF5-91C2-A96DD876C36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FA55B00-1572-4EF8-BFFE-F29AD8F3AECA}" srcId="{8F3B5028-F0B4-4AF5-91C2-A96DD876C363}" destId="{F49D590E-C963-49C9-9A23-002AFD886C0C}" srcOrd="0" destOrd="0" parTransId="{3FA013AE-2709-4B78-898A-1B30628F1B67}" sibTransId="{3A15AA7A-0F29-4DD6-BF94-F2C7845AC36B}"/>
    <dgm:cxn modelId="{ACE19321-A680-4D43-84B8-9990287AFB9E}" type="presOf" srcId="{EB493106-1618-4BD2-850F-11ED3C07770A}" destId="{99ABCD50-E358-435B-BD86-4599584212C8}" srcOrd="0" destOrd="0" presId="urn:microsoft.com/office/officeart/2005/8/layout/vList6"/>
    <dgm:cxn modelId="{4A3B173A-7E39-42E4-9E32-28FF8A85C3A3}" srcId="{8F5A4AFE-59F0-42B4-82BE-89352A3D1259}" destId="{8F2D4114-6358-4623-95A3-80B87D6ED349}" srcOrd="1" destOrd="0" parTransId="{0FA2B2CA-1540-4624-AFB4-E45BFFF28247}" sibTransId="{14FB4C1B-6DDC-4C2A-A636-771199E92A68}"/>
    <dgm:cxn modelId="{D3DEF66A-65EE-480C-9673-1F9415F3A74C}" type="presOf" srcId="{8F2D4114-6358-4623-95A3-80B87D6ED349}" destId="{99ABCD50-E358-435B-BD86-4599584212C8}" srcOrd="0" destOrd="1" presId="urn:microsoft.com/office/officeart/2005/8/layout/vList6"/>
    <dgm:cxn modelId="{21E2AC6C-68DB-4A94-9DBC-5090EB013899}" srcId="{68DCD7F7-255C-4AB7-AF84-BBC229B13C61}" destId="{8F5A4AFE-59F0-42B4-82BE-89352A3D1259}" srcOrd="0" destOrd="0" parTransId="{7D7AA974-D8C2-4956-A8F0-29F98249F3A3}" sibTransId="{EC4F34D5-02C6-425D-BBEF-E53FE87BB229}"/>
    <dgm:cxn modelId="{97651F4E-031D-41EE-AFBA-D859808FCCB0}" srcId="{8F3B5028-F0B4-4AF5-91C2-A96DD876C363}" destId="{164784F4-4C31-47E7-A57C-4B4B013E3497}" srcOrd="1" destOrd="0" parTransId="{AFDE8FC3-5A3E-421C-9DDC-4550CB94606C}" sibTransId="{83949161-874A-41D8-A50B-A1AF0213FC04}"/>
    <dgm:cxn modelId="{545F127D-686B-4504-AE27-B82A03F3D567}" type="presOf" srcId="{8F5A4AFE-59F0-42B4-82BE-89352A3D1259}" destId="{3B77CF7A-7494-45C0-898B-4E15D410D3A4}" srcOrd="0" destOrd="0" presId="urn:microsoft.com/office/officeart/2005/8/layout/vList6"/>
    <dgm:cxn modelId="{B1D7D295-600B-4C06-BB84-5CC6CAF7AEAF}" srcId="{8F5A4AFE-59F0-42B4-82BE-89352A3D1259}" destId="{EB493106-1618-4BD2-850F-11ED3C07770A}" srcOrd="0" destOrd="0" parTransId="{25BA1152-2174-44D3-9325-59A067007C02}" sibTransId="{F62A62D5-0C85-43E4-B2D6-49484D5AB5F5}"/>
    <dgm:cxn modelId="{ED25B6B5-C585-48B7-8D88-FAC9348E40C7}" type="presOf" srcId="{68DCD7F7-255C-4AB7-AF84-BBC229B13C61}" destId="{EF837B3E-464C-438B-BD68-262DB5AF9140}" srcOrd="0" destOrd="0" presId="urn:microsoft.com/office/officeart/2005/8/layout/vList6"/>
    <dgm:cxn modelId="{41D9B3B8-5D93-4A04-925E-6411D7B0199B}" srcId="{68DCD7F7-255C-4AB7-AF84-BBC229B13C61}" destId="{8F3B5028-F0B4-4AF5-91C2-A96DD876C363}" srcOrd="1" destOrd="0" parTransId="{09CE91AE-5C0D-4BD5-84CB-0BB9913A378B}" sibTransId="{2A9A8028-1378-4DBF-9929-1D2B3DDEEEF3}"/>
    <dgm:cxn modelId="{B7CC61C4-4884-4BCC-B46D-0E3CF79A85DE}" type="presOf" srcId="{F49D590E-C963-49C9-9A23-002AFD886C0C}" destId="{1D6B5EBA-A853-41CF-8BA6-FC9AD5B4DE88}" srcOrd="0" destOrd="0" presId="urn:microsoft.com/office/officeart/2005/8/layout/vList6"/>
    <dgm:cxn modelId="{E23F45F0-5F57-47FE-93DC-7632315B10A2}" type="presOf" srcId="{164784F4-4C31-47E7-A57C-4B4B013E3497}" destId="{1D6B5EBA-A853-41CF-8BA6-FC9AD5B4DE88}" srcOrd="0" destOrd="1" presId="urn:microsoft.com/office/officeart/2005/8/layout/vList6"/>
    <dgm:cxn modelId="{144CC2F0-37D8-4ABA-8408-CA429E806FB1}" type="presOf" srcId="{8F3B5028-F0B4-4AF5-91C2-A96DD876C363}" destId="{1026E1ED-2F93-436A-82F9-5CC5BA0DE707}" srcOrd="0" destOrd="0" presId="urn:microsoft.com/office/officeart/2005/8/layout/vList6"/>
    <dgm:cxn modelId="{41D8DE78-466D-4FE6-B0B8-883B90099015}" type="presParOf" srcId="{EF837B3E-464C-438B-BD68-262DB5AF9140}" destId="{CE70A04E-0BCA-42FF-93C8-867FB11B961E}" srcOrd="0" destOrd="0" presId="urn:microsoft.com/office/officeart/2005/8/layout/vList6"/>
    <dgm:cxn modelId="{824946D2-5D79-469B-923E-CFEE100EF6C8}" type="presParOf" srcId="{CE70A04E-0BCA-42FF-93C8-867FB11B961E}" destId="{3B77CF7A-7494-45C0-898B-4E15D410D3A4}" srcOrd="0" destOrd="0" presId="urn:microsoft.com/office/officeart/2005/8/layout/vList6"/>
    <dgm:cxn modelId="{3BC203E2-9666-4EEA-B8FA-DE14A5F7271F}" type="presParOf" srcId="{CE70A04E-0BCA-42FF-93C8-867FB11B961E}" destId="{99ABCD50-E358-435B-BD86-4599584212C8}" srcOrd="1" destOrd="0" presId="urn:microsoft.com/office/officeart/2005/8/layout/vList6"/>
    <dgm:cxn modelId="{C60ACFAF-1E0D-41CD-9C4C-F9A78020DBB9}" type="presParOf" srcId="{EF837B3E-464C-438B-BD68-262DB5AF9140}" destId="{5196659A-F750-4856-9A75-BE79DEC8C8CF}" srcOrd="1" destOrd="0" presId="urn:microsoft.com/office/officeart/2005/8/layout/vList6"/>
    <dgm:cxn modelId="{48B38B30-986B-44D2-B226-46C9E0F3ED14}" type="presParOf" srcId="{EF837B3E-464C-438B-BD68-262DB5AF9140}" destId="{118A5AA8-4EB1-482E-9122-E6540B007E55}" srcOrd="2" destOrd="0" presId="urn:microsoft.com/office/officeart/2005/8/layout/vList6"/>
    <dgm:cxn modelId="{62F61F16-6239-4D50-80F2-2E789C1BA5A7}" type="presParOf" srcId="{118A5AA8-4EB1-482E-9122-E6540B007E55}" destId="{1026E1ED-2F93-436A-82F9-5CC5BA0DE707}" srcOrd="0" destOrd="0" presId="urn:microsoft.com/office/officeart/2005/8/layout/vList6"/>
    <dgm:cxn modelId="{C1EDA12A-5F3A-405C-B388-C36CE892AC9E}" type="presParOf" srcId="{118A5AA8-4EB1-482E-9122-E6540B007E55}" destId="{1D6B5EBA-A853-41CF-8BA6-FC9AD5B4DE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1CB079-04AD-40C9-8BCD-41892BF1C6F8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CED18D60-F972-4305-8FA0-32917E224F7C}">
      <dgm:prSet phldrT="[Text]"/>
      <dgm:spPr/>
      <dgm:t>
        <a:bodyPr/>
        <a:lstStyle/>
        <a:p>
          <a:r>
            <a:rPr lang="en-US" i="1" dirty="0"/>
            <a:t>Judicial Appointment Commission</a:t>
          </a:r>
          <a:r>
            <a:rPr lang="en-US" dirty="0"/>
            <a:t> (JAC) dan </a:t>
          </a:r>
          <a:r>
            <a:rPr lang="en-US" i="1" dirty="0"/>
            <a:t>Judicial Conduct Commission </a:t>
          </a:r>
          <a:r>
            <a:rPr lang="en-US" i="0" dirty="0"/>
            <a:t>(JCC)</a:t>
          </a:r>
          <a:endParaRPr lang="en-ID" i="0" dirty="0"/>
        </a:p>
      </dgm:t>
    </dgm:pt>
    <dgm:pt modelId="{58D46D4A-ABB2-4B21-8460-12F6668EFF41}" type="parTrans" cxnId="{8B088C74-19E7-4177-AF59-F900DACF59AB}">
      <dgm:prSet/>
      <dgm:spPr/>
      <dgm:t>
        <a:bodyPr/>
        <a:lstStyle/>
        <a:p>
          <a:endParaRPr lang="en-ID"/>
        </a:p>
      </dgm:t>
    </dgm:pt>
    <dgm:pt modelId="{1D94DC48-732C-4475-B77C-058733BA8717}" type="sibTrans" cxnId="{8B088C74-19E7-4177-AF59-F900DACF59AB}">
      <dgm:prSet/>
      <dgm:spPr/>
      <dgm:t>
        <a:bodyPr/>
        <a:lstStyle/>
        <a:p>
          <a:endParaRPr lang="en-ID"/>
        </a:p>
      </dgm:t>
    </dgm:pt>
    <dgm:pt modelId="{1402422D-C1C4-453F-B503-197198DB0263}">
      <dgm:prSet phldrT="[Text]"/>
      <dgm:spPr/>
      <dgm:t>
        <a:bodyPr anchor="ctr"/>
        <a:lstStyle/>
        <a:p>
          <a:r>
            <a:rPr lang="en-US" i="1" dirty="0"/>
            <a:t>JAT </a:t>
          </a:r>
          <a:r>
            <a:rPr lang="en-US" dirty="0"/>
            <a:t>(</a:t>
          </a:r>
          <a:r>
            <a:rPr lang="en-US" dirty="0" err="1"/>
            <a:t>rekrutmen</a:t>
          </a:r>
          <a:r>
            <a:rPr lang="en-US" dirty="0"/>
            <a:t> hakim) dan </a:t>
          </a:r>
          <a:r>
            <a:rPr lang="en-US" i="1" dirty="0"/>
            <a:t>JCC</a:t>
          </a:r>
          <a:r>
            <a:rPr lang="en-US" i="0" dirty="0"/>
            <a:t>(Kode </a:t>
          </a:r>
          <a:r>
            <a:rPr lang="en-US" i="0" dirty="0" err="1"/>
            <a:t>Etik</a:t>
          </a:r>
          <a:r>
            <a:rPr lang="en-US" i="0" dirty="0"/>
            <a:t>) </a:t>
          </a:r>
          <a:r>
            <a:rPr lang="en-US" dirty="0" err="1"/>
            <a:t>dipisahkan</a:t>
          </a:r>
          <a:endParaRPr lang="en-ID" dirty="0"/>
        </a:p>
      </dgm:t>
    </dgm:pt>
    <dgm:pt modelId="{09D66CC8-F19C-4CA6-A648-A28F1E94D2FF}" type="parTrans" cxnId="{B8C7819A-4773-4E35-9B41-76F770A80FB0}">
      <dgm:prSet/>
      <dgm:spPr/>
      <dgm:t>
        <a:bodyPr/>
        <a:lstStyle/>
        <a:p>
          <a:endParaRPr lang="en-ID"/>
        </a:p>
      </dgm:t>
    </dgm:pt>
    <dgm:pt modelId="{639A23C6-CF9F-4086-8AD9-3D5DA9B3BF12}" type="sibTrans" cxnId="{B8C7819A-4773-4E35-9B41-76F770A80FB0}">
      <dgm:prSet/>
      <dgm:spPr/>
      <dgm:t>
        <a:bodyPr/>
        <a:lstStyle/>
        <a:p>
          <a:endParaRPr lang="en-ID"/>
        </a:p>
      </dgm:t>
    </dgm:pt>
    <dgm:pt modelId="{3D925E63-E1E1-4EDA-A8EC-5CDE5532CCA3}">
      <dgm:prSet phldrT="[Text]"/>
      <dgm:spPr/>
      <dgm:t>
        <a:bodyPr anchor="ctr"/>
        <a:lstStyle/>
        <a:p>
          <a:r>
            <a:rPr lang="en-US" dirty="0"/>
            <a:t>AS, </a:t>
          </a:r>
          <a:r>
            <a:rPr lang="en-US" dirty="0" err="1"/>
            <a:t>Inggris</a:t>
          </a:r>
          <a:r>
            <a:rPr lang="en-US" dirty="0"/>
            <a:t>, </a:t>
          </a:r>
          <a:r>
            <a:rPr lang="en-US" dirty="0" err="1"/>
            <a:t>Kanada</a:t>
          </a:r>
          <a:r>
            <a:rPr lang="en-US" dirty="0"/>
            <a:t>, Australia, NZ</a:t>
          </a:r>
          <a:endParaRPr lang="en-ID" dirty="0"/>
        </a:p>
      </dgm:t>
    </dgm:pt>
    <dgm:pt modelId="{B41FFEBB-2D56-4FBA-BDC9-9C5B2C04FB9B}" type="parTrans" cxnId="{E13FF244-3560-4BC5-B2E5-C31C032D3E88}">
      <dgm:prSet/>
      <dgm:spPr/>
      <dgm:t>
        <a:bodyPr/>
        <a:lstStyle/>
        <a:p>
          <a:endParaRPr lang="en-ID"/>
        </a:p>
      </dgm:t>
    </dgm:pt>
    <dgm:pt modelId="{66F5804A-7094-45BA-8D6E-5F38BD205C20}" type="sibTrans" cxnId="{E13FF244-3560-4BC5-B2E5-C31C032D3E88}">
      <dgm:prSet/>
      <dgm:spPr/>
      <dgm:t>
        <a:bodyPr/>
        <a:lstStyle/>
        <a:p>
          <a:endParaRPr lang="en-ID"/>
        </a:p>
      </dgm:t>
    </dgm:pt>
    <dgm:pt modelId="{E00E1D00-AF50-40CB-9831-3EC21FB7CB48}">
      <dgm:prSet phldrT="[Text]"/>
      <dgm:spPr/>
      <dgm:t>
        <a:bodyPr/>
        <a:lstStyle/>
        <a:p>
          <a:r>
            <a:rPr lang="en-US" dirty="0"/>
            <a:t>Judicial Service Commission (JSC)</a:t>
          </a:r>
          <a:endParaRPr lang="en-ID" dirty="0"/>
        </a:p>
      </dgm:t>
    </dgm:pt>
    <dgm:pt modelId="{EB1BEC69-45F8-497F-AA4E-85104E12D611}" type="parTrans" cxnId="{AFF6F487-5B3A-4BB1-BA16-44C03E2A516E}">
      <dgm:prSet/>
      <dgm:spPr/>
      <dgm:t>
        <a:bodyPr/>
        <a:lstStyle/>
        <a:p>
          <a:endParaRPr lang="en-ID"/>
        </a:p>
      </dgm:t>
    </dgm:pt>
    <dgm:pt modelId="{EC5E1963-DC0E-4B37-965B-DA8F576C0C42}" type="sibTrans" cxnId="{AFF6F487-5B3A-4BB1-BA16-44C03E2A516E}">
      <dgm:prSet/>
      <dgm:spPr/>
      <dgm:t>
        <a:bodyPr/>
        <a:lstStyle/>
        <a:p>
          <a:endParaRPr lang="en-ID"/>
        </a:p>
      </dgm:t>
    </dgm:pt>
    <dgm:pt modelId="{706D2A10-90CC-4B58-8260-4E5424BE4E86}">
      <dgm:prSet phldrT="[Text]"/>
      <dgm:spPr/>
      <dgm:t>
        <a:bodyPr/>
        <a:lstStyle/>
        <a:p>
          <a:endParaRPr lang="en-ID" dirty="0"/>
        </a:p>
      </dgm:t>
    </dgm:pt>
    <dgm:pt modelId="{56B40065-CC44-4EEA-BD33-A59DDB855A80}" type="parTrans" cxnId="{2FB37286-588A-4E81-AE29-9944CF5E849B}">
      <dgm:prSet/>
      <dgm:spPr/>
      <dgm:t>
        <a:bodyPr/>
        <a:lstStyle/>
        <a:p>
          <a:endParaRPr lang="en-ID"/>
        </a:p>
      </dgm:t>
    </dgm:pt>
    <dgm:pt modelId="{DD3D2AE5-7C30-4CD2-AEA2-CFC060FC18C7}" type="sibTrans" cxnId="{2FB37286-588A-4E81-AE29-9944CF5E849B}">
      <dgm:prSet/>
      <dgm:spPr/>
      <dgm:t>
        <a:bodyPr/>
        <a:lstStyle/>
        <a:p>
          <a:endParaRPr lang="en-ID"/>
        </a:p>
      </dgm:t>
    </dgm:pt>
    <dgm:pt modelId="{0C4FE9EC-D74D-45EC-8FFB-E5637DEF7050}">
      <dgm:prSet phldrT="[Text]"/>
      <dgm:spPr/>
      <dgm:t>
        <a:bodyPr/>
        <a:lstStyle/>
        <a:p>
          <a:r>
            <a:rPr lang="en-US" dirty="0" err="1"/>
            <a:t>Rekrutmen</a:t>
          </a:r>
          <a:r>
            <a:rPr lang="en-US" dirty="0"/>
            <a:t> dan </a:t>
          </a:r>
          <a:r>
            <a:rPr lang="en-US" dirty="0" err="1"/>
            <a:t>pengawasan</a:t>
          </a:r>
          <a:r>
            <a:rPr lang="en-US" dirty="0"/>
            <a:t> </a:t>
          </a:r>
          <a:r>
            <a:rPr lang="en-US" dirty="0" err="1"/>
            <a:t>kode</a:t>
          </a:r>
          <a:r>
            <a:rPr lang="en-US" dirty="0"/>
            <a:t> </a:t>
          </a:r>
          <a:r>
            <a:rPr lang="en-US" dirty="0" err="1"/>
            <a:t>etik</a:t>
          </a:r>
          <a:r>
            <a:rPr lang="en-US" dirty="0"/>
            <a:t> </a:t>
          </a:r>
          <a:r>
            <a:rPr lang="en-US" dirty="0" err="1"/>
            <a:t>disatukan</a:t>
          </a:r>
          <a:endParaRPr lang="en-ID" dirty="0"/>
        </a:p>
      </dgm:t>
    </dgm:pt>
    <dgm:pt modelId="{FDCB5BA0-1260-4880-887F-944AC3E0308D}" type="parTrans" cxnId="{0F71B4EE-9650-4737-A421-6532B4A15621}">
      <dgm:prSet/>
      <dgm:spPr/>
      <dgm:t>
        <a:bodyPr/>
        <a:lstStyle/>
        <a:p>
          <a:endParaRPr lang="en-ID"/>
        </a:p>
      </dgm:t>
    </dgm:pt>
    <dgm:pt modelId="{62BC21FE-3C40-448B-B970-F44DCD9817F0}" type="sibTrans" cxnId="{0F71B4EE-9650-4737-A421-6532B4A15621}">
      <dgm:prSet/>
      <dgm:spPr/>
      <dgm:t>
        <a:bodyPr/>
        <a:lstStyle/>
        <a:p>
          <a:endParaRPr lang="en-ID"/>
        </a:p>
      </dgm:t>
    </dgm:pt>
    <dgm:pt modelId="{D6880F5E-5599-4B85-B802-A4E2F85BEBC8}">
      <dgm:prSet phldrT="[Text]"/>
      <dgm:spPr/>
      <dgm:t>
        <a:bodyPr/>
        <a:lstStyle/>
        <a:p>
          <a:endParaRPr lang="en-ID" dirty="0"/>
        </a:p>
      </dgm:t>
    </dgm:pt>
    <dgm:pt modelId="{A5350AC5-E7C5-4EF7-A448-5EC1BD7E6D7F}" type="parTrans" cxnId="{65B81C56-E199-4C28-BB93-5E72F614A30C}">
      <dgm:prSet/>
      <dgm:spPr/>
      <dgm:t>
        <a:bodyPr/>
        <a:lstStyle/>
        <a:p>
          <a:endParaRPr lang="en-ID"/>
        </a:p>
      </dgm:t>
    </dgm:pt>
    <dgm:pt modelId="{912B50B6-2F77-4CC6-9D82-19CF5D3C1BD0}" type="sibTrans" cxnId="{65B81C56-E199-4C28-BB93-5E72F614A30C}">
      <dgm:prSet/>
      <dgm:spPr/>
      <dgm:t>
        <a:bodyPr/>
        <a:lstStyle/>
        <a:p>
          <a:endParaRPr lang="en-ID"/>
        </a:p>
      </dgm:t>
    </dgm:pt>
    <dgm:pt modelId="{F772FF29-37B0-4A4A-8A22-40DA7A89A6FD}">
      <dgm:prSet phldrT="[Text]"/>
      <dgm:spPr/>
      <dgm:t>
        <a:bodyPr/>
        <a:lstStyle/>
        <a:p>
          <a:r>
            <a:rPr lang="en-US" dirty="0" err="1"/>
            <a:t>Mayoritas</a:t>
          </a:r>
          <a:r>
            <a:rPr lang="en-US" dirty="0"/>
            <a:t> negara </a:t>
          </a:r>
          <a:r>
            <a:rPr lang="en-US" dirty="0" err="1"/>
            <a:t>persemakmuran</a:t>
          </a:r>
          <a:endParaRPr lang="en-ID" dirty="0"/>
        </a:p>
      </dgm:t>
    </dgm:pt>
    <dgm:pt modelId="{F750A259-9C79-4A04-BA75-E4DA1CA5E4D2}" type="parTrans" cxnId="{9B4E9DF6-0CEF-4109-B8E8-8059437BFCE5}">
      <dgm:prSet/>
      <dgm:spPr/>
      <dgm:t>
        <a:bodyPr/>
        <a:lstStyle/>
        <a:p>
          <a:endParaRPr lang="en-ID"/>
        </a:p>
      </dgm:t>
    </dgm:pt>
    <dgm:pt modelId="{522085D2-E350-41BC-84B0-E75BCADF6726}" type="sibTrans" cxnId="{9B4E9DF6-0CEF-4109-B8E8-8059437BFCE5}">
      <dgm:prSet/>
      <dgm:spPr/>
      <dgm:t>
        <a:bodyPr/>
        <a:lstStyle/>
        <a:p>
          <a:endParaRPr lang="en-ID"/>
        </a:p>
      </dgm:t>
    </dgm:pt>
    <dgm:pt modelId="{81A318EE-FE03-4D33-A41D-73EF7CA7E641}">
      <dgm:prSet phldrT="[Text]"/>
      <dgm:spPr/>
      <dgm:t>
        <a:bodyPr anchor="ctr"/>
        <a:lstStyle/>
        <a:p>
          <a:r>
            <a:rPr lang="en-US" dirty="0" err="1"/>
            <a:t>Berbasis</a:t>
          </a:r>
          <a:r>
            <a:rPr lang="en-US" dirty="0"/>
            <a:t> hakim professional (non-</a:t>
          </a:r>
          <a:r>
            <a:rPr lang="en-US" dirty="0" err="1"/>
            <a:t>karir</a:t>
          </a:r>
          <a:r>
            <a:rPr lang="en-US" dirty="0"/>
            <a:t>)</a:t>
          </a:r>
          <a:endParaRPr lang="en-ID" dirty="0"/>
        </a:p>
      </dgm:t>
    </dgm:pt>
    <dgm:pt modelId="{A8CE408B-8305-4205-A054-7E68D610E277}" type="parTrans" cxnId="{F1EBB167-0471-443B-AF83-2F75499C4287}">
      <dgm:prSet/>
      <dgm:spPr/>
      <dgm:t>
        <a:bodyPr/>
        <a:lstStyle/>
        <a:p>
          <a:endParaRPr lang="en-ID"/>
        </a:p>
      </dgm:t>
    </dgm:pt>
    <dgm:pt modelId="{E5CE1A73-B008-4D97-9519-8CE26B16250A}" type="sibTrans" cxnId="{F1EBB167-0471-443B-AF83-2F75499C4287}">
      <dgm:prSet/>
      <dgm:spPr/>
      <dgm:t>
        <a:bodyPr/>
        <a:lstStyle/>
        <a:p>
          <a:endParaRPr lang="en-ID"/>
        </a:p>
      </dgm:t>
    </dgm:pt>
    <dgm:pt modelId="{705E1D29-03D8-4E43-B165-F996A9DA55B9}">
      <dgm:prSet phldrT="[Text]"/>
      <dgm:spPr/>
      <dgm:t>
        <a:bodyPr/>
        <a:lstStyle/>
        <a:p>
          <a:r>
            <a:rPr lang="en-US" dirty="0" err="1"/>
            <a:t>Berbasis</a:t>
          </a:r>
          <a:r>
            <a:rPr lang="en-US" dirty="0"/>
            <a:t> hakim </a:t>
          </a:r>
          <a:r>
            <a:rPr lang="en-US" dirty="0" err="1"/>
            <a:t>profesional</a:t>
          </a:r>
          <a:r>
            <a:rPr lang="en-US" dirty="0"/>
            <a:t> (non-</a:t>
          </a:r>
          <a:r>
            <a:rPr lang="en-US" dirty="0" err="1"/>
            <a:t>karir</a:t>
          </a:r>
          <a:r>
            <a:rPr lang="en-US" dirty="0"/>
            <a:t>)</a:t>
          </a:r>
          <a:endParaRPr lang="en-ID" dirty="0"/>
        </a:p>
      </dgm:t>
    </dgm:pt>
    <dgm:pt modelId="{F41B6532-3766-4BD4-BE2A-E852A60516E2}" type="parTrans" cxnId="{AE792BEF-EC00-4243-ACAF-38C6E451834E}">
      <dgm:prSet/>
      <dgm:spPr/>
      <dgm:t>
        <a:bodyPr/>
        <a:lstStyle/>
        <a:p>
          <a:endParaRPr lang="en-ID"/>
        </a:p>
      </dgm:t>
    </dgm:pt>
    <dgm:pt modelId="{D8897584-EC6E-4FAB-ADB1-A505296B9B54}" type="sibTrans" cxnId="{AE792BEF-EC00-4243-ACAF-38C6E451834E}">
      <dgm:prSet/>
      <dgm:spPr/>
      <dgm:t>
        <a:bodyPr/>
        <a:lstStyle/>
        <a:p>
          <a:endParaRPr lang="en-ID"/>
        </a:p>
      </dgm:t>
    </dgm:pt>
    <dgm:pt modelId="{214561A6-2B3D-46BF-9453-070A1D934654}" type="pres">
      <dgm:prSet presAssocID="{F81CB079-04AD-40C9-8BCD-41892BF1C6F8}" presName="Name0" presStyleCnt="0">
        <dgm:presLayoutVars>
          <dgm:dir/>
          <dgm:animLvl val="lvl"/>
          <dgm:resizeHandles/>
        </dgm:presLayoutVars>
      </dgm:prSet>
      <dgm:spPr/>
    </dgm:pt>
    <dgm:pt modelId="{ECFEE6EB-A4C8-4E70-9524-06277DA624AC}" type="pres">
      <dgm:prSet presAssocID="{CED18D60-F972-4305-8FA0-32917E224F7C}" presName="linNode" presStyleCnt="0"/>
      <dgm:spPr/>
    </dgm:pt>
    <dgm:pt modelId="{F62D0A55-0870-49A0-9E6E-A8A5FCD455F3}" type="pres">
      <dgm:prSet presAssocID="{CED18D60-F972-4305-8FA0-32917E224F7C}" presName="parentShp" presStyleLbl="node1" presStyleIdx="0" presStyleCnt="2">
        <dgm:presLayoutVars>
          <dgm:bulletEnabled val="1"/>
        </dgm:presLayoutVars>
      </dgm:prSet>
      <dgm:spPr/>
    </dgm:pt>
    <dgm:pt modelId="{7E48C13D-54ED-4DD6-A6CD-9F896C115170}" type="pres">
      <dgm:prSet presAssocID="{CED18D60-F972-4305-8FA0-32917E224F7C}" presName="childShp" presStyleLbl="bgAccFollowNode1" presStyleIdx="0" presStyleCnt="2">
        <dgm:presLayoutVars>
          <dgm:bulletEnabled val="1"/>
        </dgm:presLayoutVars>
      </dgm:prSet>
      <dgm:spPr/>
    </dgm:pt>
    <dgm:pt modelId="{BE31C943-17C4-47F7-9E31-83D53AD5716D}" type="pres">
      <dgm:prSet presAssocID="{1D94DC48-732C-4475-B77C-058733BA8717}" presName="spacing" presStyleCnt="0"/>
      <dgm:spPr/>
    </dgm:pt>
    <dgm:pt modelId="{4CE746EC-F047-4379-AC3A-53218A1B2E13}" type="pres">
      <dgm:prSet presAssocID="{E00E1D00-AF50-40CB-9831-3EC21FB7CB48}" presName="linNode" presStyleCnt="0"/>
      <dgm:spPr/>
    </dgm:pt>
    <dgm:pt modelId="{5E7BB16D-075F-45EE-8B55-6393876269AB}" type="pres">
      <dgm:prSet presAssocID="{E00E1D00-AF50-40CB-9831-3EC21FB7CB48}" presName="parentShp" presStyleLbl="node1" presStyleIdx="1" presStyleCnt="2">
        <dgm:presLayoutVars>
          <dgm:bulletEnabled val="1"/>
        </dgm:presLayoutVars>
      </dgm:prSet>
      <dgm:spPr/>
    </dgm:pt>
    <dgm:pt modelId="{AD962298-7E28-4B13-959A-A81A3EC1E23F}" type="pres">
      <dgm:prSet presAssocID="{E00E1D00-AF50-40CB-9831-3EC21FB7CB4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C69981F-863A-4423-87B3-65BC78CEE01F}" type="presOf" srcId="{81A318EE-FE03-4D33-A41D-73EF7CA7E641}" destId="{7E48C13D-54ED-4DD6-A6CD-9F896C115170}" srcOrd="0" destOrd="2" presId="urn:microsoft.com/office/officeart/2005/8/layout/vList6"/>
    <dgm:cxn modelId="{E13FF244-3560-4BC5-B2E5-C31C032D3E88}" srcId="{CED18D60-F972-4305-8FA0-32917E224F7C}" destId="{3D925E63-E1E1-4EDA-A8EC-5CDE5532CCA3}" srcOrd="1" destOrd="0" parTransId="{B41FFEBB-2D56-4FBA-BDC9-9C5B2C04FB9B}" sibTransId="{66F5804A-7094-45BA-8D6E-5F38BD205C20}"/>
    <dgm:cxn modelId="{F1EBB167-0471-443B-AF83-2F75499C4287}" srcId="{CED18D60-F972-4305-8FA0-32917E224F7C}" destId="{81A318EE-FE03-4D33-A41D-73EF7CA7E641}" srcOrd="2" destOrd="0" parTransId="{A8CE408B-8305-4205-A054-7E68D610E277}" sibTransId="{E5CE1A73-B008-4D97-9519-8CE26B16250A}"/>
    <dgm:cxn modelId="{D761EC4D-9FF9-4114-972B-3F80ABCDFEE2}" type="presOf" srcId="{CED18D60-F972-4305-8FA0-32917E224F7C}" destId="{F62D0A55-0870-49A0-9E6E-A8A5FCD455F3}" srcOrd="0" destOrd="0" presId="urn:microsoft.com/office/officeart/2005/8/layout/vList6"/>
    <dgm:cxn modelId="{8B088C74-19E7-4177-AF59-F900DACF59AB}" srcId="{F81CB079-04AD-40C9-8BCD-41892BF1C6F8}" destId="{CED18D60-F972-4305-8FA0-32917E224F7C}" srcOrd="0" destOrd="0" parTransId="{58D46D4A-ABB2-4B21-8460-12F6668EFF41}" sibTransId="{1D94DC48-732C-4475-B77C-058733BA8717}"/>
    <dgm:cxn modelId="{65B81C56-E199-4C28-BB93-5E72F614A30C}" srcId="{E00E1D00-AF50-40CB-9831-3EC21FB7CB48}" destId="{D6880F5E-5599-4B85-B802-A4E2F85BEBC8}" srcOrd="4" destOrd="0" parTransId="{A5350AC5-E7C5-4EF7-A448-5EC1BD7E6D7F}" sibTransId="{912B50B6-2F77-4CC6-9D82-19CF5D3C1BD0}"/>
    <dgm:cxn modelId="{52532B59-DEFE-4BC9-BA74-307F17A7EDF0}" type="presOf" srcId="{0C4FE9EC-D74D-45EC-8FFB-E5637DEF7050}" destId="{AD962298-7E28-4B13-959A-A81A3EC1E23F}" srcOrd="0" destOrd="1" presId="urn:microsoft.com/office/officeart/2005/8/layout/vList6"/>
    <dgm:cxn modelId="{2FB37286-588A-4E81-AE29-9944CF5E849B}" srcId="{E00E1D00-AF50-40CB-9831-3EC21FB7CB48}" destId="{706D2A10-90CC-4B58-8260-4E5424BE4E86}" srcOrd="0" destOrd="0" parTransId="{56B40065-CC44-4EEA-BD33-A59DDB855A80}" sibTransId="{DD3D2AE5-7C30-4CD2-AEA2-CFC060FC18C7}"/>
    <dgm:cxn modelId="{AFF6F487-5B3A-4BB1-BA16-44C03E2A516E}" srcId="{F81CB079-04AD-40C9-8BCD-41892BF1C6F8}" destId="{E00E1D00-AF50-40CB-9831-3EC21FB7CB48}" srcOrd="1" destOrd="0" parTransId="{EB1BEC69-45F8-497F-AA4E-85104E12D611}" sibTransId="{EC5E1963-DC0E-4B37-965B-DA8F576C0C42}"/>
    <dgm:cxn modelId="{72255A92-0041-4D07-B0F2-427558B87232}" type="presOf" srcId="{1402422D-C1C4-453F-B503-197198DB0263}" destId="{7E48C13D-54ED-4DD6-A6CD-9F896C115170}" srcOrd="0" destOrd="0" presId="urn:microsoft.com/office/officeart/2005/8/layout/vList6"/>
    <dgm:cxn modelId="{76215098-CD8D-458A-83F9-C905551A22F3}" type="presOf" srcId="{F772FF29-37B0-4A4A-8A22-40DA7A89A6FD}" destId="{AD962298-7E28-4B13-959A-A81A3EC1E23F}" srcOrd="0" destOrd="2" presId="urn:microsoft.com/office/officeart/2005/8/layout/vList6"/>
    <dgm:cxn modelId="{57AD7C99-8958-4105-AA2F-F75B9B774DFD}" type="presOf" srcId="{D6880F5E-5599-4B85-B802-A4E2F85BEBC8}" destId="{AD962298-7E28-4B13-959A-A81A3EC1E23F}" srcOrd="0" destOrd="4" presId="urn:microsoft.com/office/officeart/2005/8/layout/vList6"/>
    <dgm:cxn modelId="{B8C7819A-4773-4E35-9B41-76F770A80FB0}" srcId="{CED18D60-F972-4305-8FA0-32917E224F7C}" destId="{1402422D-C1C4-453F-B503-197198DB0263}" srcOrd="0" destOrd="0" parTransId="{09D66CC8-F19C-4CA6-A648-A28F1E94D2FF}" sibTransId="{639A23C6-CF9F-4086-8AD9-3D5DA9B3BF12}"/>
    <dgm:cxn modelId="{5B6320A0-887A-4B17-88DC-0A4F2469A2D5}" type="presOf" srcId="{3D925E63-E1E1-4EDA-A8EC-5CDE5532CCA3}" destId="{7E48C13D-54ED-4DD6-A6CD-9F896C115170}" srcOrd="0" destOrd="1" presId="urn:microsoft.com/office/officeart/2005/8/layout/vList6"/>
    <dgm:cxn modelId="{40EC6FBE-D4B4-4FA5-B589-4E7A94ADAAD8}" type="presOf" srcId="{E00E1D00-AF50-40CB-9831-3EC21FB7CB48}" destId="{5E7BB16D-075F-45EE-8B55-6393876269AB}" srcOrd="0" destOrd="0" presId="urn:microsoft.com/office/officeart/2005/8/layout/vList6"/>
    <dgm:cxn modelId="{0B7B17C5-16AF-4294-B221-F3EF2F29E007}" type="presOf" srcId="{F81CB079-04AD-40C9-8BCD-41892BF1C6F8}" destId="{214561A6-2B3D-46BF-9453-070A1D934654}" srcOrd="0" destOrd="0" presId="urn:microsoft.com/office/officeart/2005/8/layout/vList6"/>
    <dgm:cxn modelId="{6C25DAC6-E3D3-40A7-B9A8-A1E36346D22D}" type="presOf" srcId="{706D2A10-90CC-4B58-8260-4E5424BE4E86}" destId="{AD962298-7E28-4B13-959A-A81A3EC1E23F}" srcOrd="0" destOrd="0" presId="urn:microsoft.com/office/officeart/2005/8/layout/vList6"/>
    <dgm:cxn modelId="{0F71B4EE-9650-4737-A421-6532B4A15621}" srcId="{E00E1D00-AF50-40CB-9831-3EC21FB7CB48}" destId="{0C4FE9EC-D74D-45EC-8FFB-E5637DEF7050}" srcOrd="1" destOrd="0" parTransId="{FDCB5BA0-1260-4880-887F-944AC3E0308D}" sibTransId="{62BC21FE-3C40-448B-B970-F44DCD9817F0}"/>
    <dgm:cxn modelId="{AE792BEF-EC00-4243-ACAF-38C6E451834E}" srcId="{E00E1D00-AF50-40CB-9831-3EC21FB7CB48}" destId="{705E1D29-03D8-4E43-B165-F996A9DA55B9}" srcOrd="3" destOrd="0" parTransId="{F41B6532-3766-4BD4-BE2A-E852A60516E2}" sibTransId="{D8897584-EC6E-4FAB-ADB1-A505296B9B54}"/>
    <dgm:cxn modelId="{CD4C23F5-6398-41C7-9377-B593604B492F}" type="presOf" srcId="{705E1D29-03D8-4E43-B165-F996A9DA55B9}" destId="{AD962298-7E28-4B13-959A-A81A3EC1E23F}" srcOrd="0" destOrd="3" presId="urn:microsoft.com/office/officeart/2005/8/layout/vList6"/>
    <dgm:cxn modelId="{9B4E9DF6-0CEF-4109-B8E8-8059437BFCE5}" srcId="{E00E1D00-AF50-40CB-9831-3EC21FB7CB48}" destId="{F772FF29-37B0-4A4A-8A22-40DA7A89A6FD}" srcOrd="2" destOrd="0" parTransId="{F750A259-9C79-4A04-BA75-E4DA1CA5E4D2}" sibTransId="{522085D2-E350-41BC-84B0-E75BCADF6726}"/>
    <dgm:cxn modelId="{5BF29CFB-43AD-46F6-B7BC-E8D908403734}" type="presParOf" srcId="{214561A6-2B3D-46BF-9453-070A1D934654}" destId="{ECFEE6EB-A4C8-4E70-9524-06277DA624AC}" srcOrd="0" destOrd="0" presId="urn:microsoft.com/office/officeart/2005/8/layout/vList6"/>
    <dgm:cxn modelId="{93F939E1-B440-4812-91F1-BA09408819BD}" type="presParOf" srcId="{ECFEE6EB-A4C8-4E70-9524-06277DA624AC}" destId="{F62D0A55-0870-49A0-9E6E-A8A5FCD455F3}" srcOrd="0" destOrd="0" presId="urn:microsoft.com/office/officeart/2005/8/layout/vList6"/>
    <dgm:cxn modelId="{DD8FBBB6-DED1-416D-9345-1004FCD4D735}" type="presParOf" srcId="{ECFEE6EB-A4C8-4E70-9524-06277DA624AC}" destId="{7E48C13D-54ED-4DD6-A6CD-9F896C115170}" srcOrd="1" destOrd="0" presId="urn:microsoft.com/office/officeart/2005/8/layout/vList6"/>
    <dgm:cxn modelId="{C9B8DDAC-55E6-473F-BFAE-365E8A93B331}" type="presParOf" srcId="{214561A6-2B3D-46BF-9453-070A1D934654}" destId="{BE31C943-17C4-47F7-9E31-83D53AD5716D}" srcOrd="1" destOrd="0" presId="urn:microsoft.com/office/officeart/2005/8/layout/vList6"/>
    <dgm:cxn modelId="{38A12C5A-33BE-4A88-8C7B-890BE881AC32}" type="presParOf" srcId="{214561A6-2B3D-46BF-9453-070A1D934654}" destId="{4CE746EC-F047-4379-AC3A-53218A1B2E13}" srcOrd="2" destOrd="0" presId="urn:microsoft.com/office/officeart/2005/8/layout/vList6"/>
    <dgm:cxn modelId="{074FBD27-3DA7-49BF-A6E5-372F99E64A01}" type="presParOf" srcId="{4CE746EC-F047-4379-AC3A-53218A1B2E13}" destId="{5E7BB16D-075F-45EE-8B55-6393876269AB}" srcOrd="0" destOrd="0" presId="urn:microsoft.com/office/officeart/2005/8/layout/vList6"/>
    <dgm:cxn modelId="{690172E8-FB90-4BE5-B80B-F576AF732B03}" type="presParOf" srcId="{4CE746EC-F047-4379-AC3A-53218A1B2E13}" destId="{AD962298-7E28-4B13-959A-A81A3EC1E2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D6937-FAA0-498D-93C2-9F20C4BB3280}">
      <dsp:nvSpPr>
        <dsp:cNvPr id="0" name=""/>
        <dsp:cNvSpPr/>
      </dsp:nvSpPr>
      <dsp:spPr>
        <a:xfrm>
          <a:off x="0" y="0"/>
          <a:ext cx="7157720" cy="1275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Kekuasaan</a:t>
          </a:r>
          <a:r>
            <a:rPr lang="en-US" sz="2800" b="1" kern="1200" dirty="0"/>
            <a:t> </a:t>
          </a:r>
          <a:r>
            <a:rPr lang="en-US" sz="2800" b="1" kern="1200" dirty="0" err="1"/>
            <a:t>kehakiman</a:t>
          </a:r>
          <a:r>
            <a:rPr lang="en-US" sz="2800" b="1" kern="1200" dirty="0"/>
            <a:t> yang </a:t>
          </a:r>
          <a:r>
            <a:rPr lang="en-US" sz="2800" b="1" kern="1200" dirty="0" err="1"/>
            <a:t>merdeka</a:t>
          </a:r>
          <a:r>
            <a:rPr lang="en-US" sz="2800" b="1" kern="1200" dirty="0"/>
            <a:t> </a:t>
          </a:r>
          <a:r>
            <a:rPr lang="en-US" sz="2400" kern="1200" dirty="0"/>
            <a:t>(</a:t>
          </a:r>
          <a:r>
            <a:rPr lang="en-US" sz="2400" kern="1200" dirty="0" err="1"/>
            <a:t>Pasal</a:t>
          </a:r>
          <a:r>
            <a:rPr lang="en-US" sz="2400" kern="1200" dirty="0"/>
            <a:t> 24:1 UUD 1945)</a:t>
          </a:r>
          <a:endParaRPr lang="en-ID" sz="2400" kern="1200" dirty="0"/>
        </a:p>
      </dsp:txBody>
      <dsp:txXfrm>
        <a:off x="37345" y="37345"/>
        <a:ext cx="5674099" cy="1200360"/>
      </dsp:txXfrm>
    </dsp:sp>
    <dsp:sp modelId="{95F87A33-0F23-4D7E-BB4B-124F9FC68095}">
      <dsp:nvSpPr>
        <dsp:cNvPr id="0" name=""/>
        <dsp:cNvSpPr/>
      </dsp:nvSpPr>
      <dsp:spPr>
        <a:xfrm>
          <a:off x="599459" y="1506877"/>
          <a:ext cx="7157720" cy="1275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Kemandirian</a:t>
          </a:r>
          <a:r>
            <a:rPr lang="en-US" sz="3200" b="1" kern="1200" dirty="0"/>
            <a:t> </a:t>
          </a:r>
          <a:r>
            <a:rPr lang="en-US" sz="3200" b="1" kern="1200" dirty="0" err="1"/>
            <a:t>peradilan</a:t>
          </a:r>
          <a:r>
            <a:rPr lang="en-US" sz="3200" b="1" kern="1200" dirty="0"/>
            <a:t>                                 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</a:t>
          </a:r>
          <a:r>
            <a:rPr lang="en-US" sz="2800" kern="1200" dirty="0" err="1"/>
            <a:t>Pasal</a:t>
          </a:r>
          <a:r>
            <a:rPr lang="en-US" sz="2800" kern="1200" dirty="0"/>
            <a:t> 3:1 UU No. 48/2009) </a:t>
          </a:r>
          <a:endParaRPr lang="en-ID" sz="2800" kern="1200" dirty="0"/>
        </a:p>
      </dsp:txBody>
      <dsp:txXfrm>
        <a:off x="636804" y="1544222"/>
        <a:ext cx="5654788" cy="1200360"/>
      </dsp:txXfrm>
    </dsp:sp>
    <dsp:sp modelId="{2A0CBD44-700F-4064-8AB7-1E2001716FF4}">
      <dsp:nvSpPr>
        <dsp:cNvPr id="0" name=""/>
        <dsp:cNvSpPr/>
      </dsp:nvSpPr>
      <dsp:spPr>
        <a:xfrm>
          <a:off x="1189970" y="3013754"/>
          <a:ext cx="7157720" cy="1275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Kode </a:t>
          </a:r>
          <a:r>
            <a:rPr lang="en-US" sz="2000" b="1" kern="1200" dirty="0" err="1"/>
            <a:t>Etik</a:t>
          </a:r>
          <a:r>
            <a:rPr lang="en-US" sz="2000" b="1" kern="1200" dirty="0"/>
            <a:t> dan </a:t>
          </a:r>
          <a:r>
            <a:rPr lang="en-US" sz="2000" b="1" kern="1200" dirty="0" err="1"/>
            <a:t>Perilaku</a:t>
          </a:r>
          <a:r>
            <a:rPr lang="en-US" sz="2000" b="1" kern="1200" dirty="0"/>
            <a:t> Hakim/KEPPH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(SKB KMA-KY No. </a:t>
          </a:r>
          <a:r>
            <a:rPr lang="en-ID" sz="2000" kern="1200" dirty="0"/>
            <a:t>RI dan </a:t>
          </a:r>
          <a:r>
            <a:rPr lang="en-ID" sz="2000" kern="1200" dirty="0" err="1"/>
            <a:t>Ketua</a:t>
          </a:r>
          <a:r>
            <a:rPr lang="en-ID" sz="2000" kern="1200" dirty="0"/>
            <a:t> </a:t>
          </a:r>
          <a:r>
            <a:rPr lang="en-ID" sz="2000" kern="1200" dirty="0" err="1"/>
            <a:t>Komisi</a:t>
          </a:r>
          <a:r>
            <a:rPr lang="en-ID" sz="2000" kern="1200" dirty="0"/>
            <a:t> </a:t>
          </a:r>
          <a:r>
            <a:rPr lang="en-ID" sz="2000" kern="1200" dirty="0" err="1"/>
            <a:t>Yudisial</a:t>
          </a:r>
          <a:r>
            <a:rPr lang="en-ID" sz="2000" kern="1200" dirty="0"/>
            <a:t> RI </a:t>
          </a:r>
          <a:r>
            <a:rPr lang="en-ID" sz="2000" kern="1200" dirty="0" err="1"/>
            <a:t>Nomor</a:t>
          </a:r>
          <a:r>
            <a:rPr lang="en-ID" sz="2000" kern="1200" dirty="0"/>
            <a:t> 047/KMA/SKB/IV/2009 dan 02/SKB/P.KY/IV/2009</a:t>
          </a:r>
        </a:p>
      </dsp:txBody>
      <dsp:txXfrm>
        <a:off x="1227315" y="3051099"/>
        <a:ext cx="5663735" cy="1200360"/>
      </dsp:txXfrm>
    </dsp:sp>
    <dsp:sp modelId="{27B5E3B3-42E0-4474-8DD3-B99226391129}">
      <dsp:nvSpPr>
        <dsp:cNvPr id="0" name=""/>
        <dsp:cNvSpPr/>
      </dsp:nvSpPr>
      <dsp:spPr>
        <a:xfrm>
          <a:off x="1789429" y="4520631"/>
          <a:ext cx="7157720" cy="1275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KOMISI YUDISIAL RI &amp; BADAN PENGAWAS MA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MAJELIS KEHORMATAN HAKIM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kern="1200" dirty="0"/>
        </a:p>
      </dsp:txBody>
      <dsp:txXfrm>
        <a:off x="1826774" y="4557976"/>
        <a:ext cx="5654788" cy="1200360"/>
      </dsp:txXfrm>
    </dsp:sp>
    <dsp:sp modelId="{7619600F-9932-4544-A510-AB377982A9E9}">
      <dsp:nvSpPr>
        <dsp:cNvPr id="0" name=""/>
        <dsp:cNvSpPr/>
      </dsp:nvSpPr>
      <dsp:spPr>
        <a:xfrm>
          <a:off x="6328937" y="976572"/>
          <a:ext cx="828782" cy="828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6515413" y="976572"/>
        <a:ext cx="455830" cy="623658"/>
      </dsp:txXfrm>
    </dsp:sp>
    <dsp:sp modelId="{2E4DD2C3-138B-4E83-AE19-191AB777FE55}">
      <dsp:nvSpPr>
        <dsp:cNvPr id="0" name=""/>
        <dsp:cNvSpPr/>
      </dsp:nvSpPr>
      <dsp:spPr>
        <a:xfrm>
          <a:off x="6928396" y="2483449"/>
          <a:ext cx="828782" cy="828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114872" y="2483449"/>
        <a:ext cx="455830" cy="623658"/>
      </dsp:txXfrm>
    </dsp:sp>
    <dsp:sp modelId="{1AF3920E-1823-40BC-BB33-C13597ADB3D5}">
      <dsp:nvSpPr>
        <dsp:cNvPr id="0" name=""/>
        <dsp:cNvSpPr/>
      </dsp:nvSpPr>
      <dsp:spPr>
        <a:xfrm>
          <a:off x="7518908" y="3990327"/>
          <a:ext cx="828782" cy="828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705384" y="3990327"/>
        <a:ext cx="455830" cy="623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D5867-5506-4DD8-B24A-97FF4590471B}">
      <dsp:nvSpPr>
        <dsp:cNvPr id="0" name=""/>
        <dsp:cNvSpPr/>
      </dsp:nvSpPr>
      <dsp:spPr>
        <a:xfrm>
          <a:off x="0" y="0"/>
          <a:ext cx="6889305" cy="8853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UDHR, 1948, Art. 10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Prinsip</a:t>
          </a:r>
          <a:r>
            <a:rPr lang="en-US" sz="1600" kern="1200" dirty="0"/>
            <a:t> “the independent and impartial tribunal”</a:t>
          </a:r>
          <a:endParaRPr lang="en-ID" sz="1600" kern="1200" dirty="0"/>
        </a:p>
      </dsp:txBody>
      <dsp:txXfrm>
        <a:off x="25930" y="25930"/>
        <a:ext cx="5830410" cy="833445"/>
      </dsp:txXfrm>
    </dsp:sp>
    <dsp:sp modelId="{3B727396-8A45-438A-BE11-B425150EED80}">
      <dsp:nvSpPr>
        <dsp:cNvPr id="0" name=""/>
        <dsp:cNvSpPr/>
      </dsp:nvSpPr>
      <dsp:spPr>
        <a:xfrm>
          <a:off x="514461" y="1008264"/>
          <a:ext cx="6889305" cy="885305"/>
        </a:xfrm>
        <a:prstGeom prst="roundRect">
          <a:avLst>
            <a:gd name="adj" fmla="val 10000"/>
          </a:avLst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ICCPR, 1966,  Art. 14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“independent and impartial tribunal established by law”</a:t>
          </a:r>
          <a:endParaRPr lang="en-ID" sz="1600" kern="1200" dirty="0"/>
        </a:p>
      </dsp:txBody>
      <dsp:txXfrm>
        <a:off x="540391" y="1034194"/>
        <a:ext cx="5747535" cy="833445"/>
      </dsp:txXfrm>
    </dsp:sp>
    <dsp:sp modelId="{8F67CA78-D6D5-4BCF-8792-7DBFACC81295}">
      <dsp:nvSpPr>
        <dsp:cNvPr id="0" name=""/>
        <dsp:cNvSpPr/>
      </dsp:nvSpPr>
      <dsp:spPr>
        <a:xfrm>
          <a:off x="1028922" y="2016529"/>
          <a:ext cx="6889305" cy="885305"/>
        </a:xfrm>
        <a:prstGeom prst="roundRect">
          <a:avLst>
            <a:gd name="adj" fmla="val 10000"/>
          </a:avLst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United Nations Basic Principles on the Independence of the Judiciary, 1985</a:t>
          </a:r>
          <a:endParaRPr lang="en-ID" sz="1600" kern="1200" dirty="0"/>
        </a:p>
      </dsp:txBody>
      <dsp:txXfrm>
        <a:off x="1054852" y="2042459"/>
        <a:ext cx="5747535" cy="833445"/>
      </dsp:txXfrm>
    </dsp:sp>
    <dsp:sp modelId="{14BEA003-79B4-4443-920B-AFC288DF915C}">
      <dsp:nvSpPr>
        <dsp:cNvPr id="0" name=""/>
        <dsp:cNvSpPr/>
      </dsp:nvSpPr>
      <dsp:spPr>
        <a:xfrm>
          <a:off x="1543383" y="3024793"/>
          <a:ext cx="6889305" cy="885305"/>
        </a:xfrm>
        <a:prstGeom prst="roundRect">
          <a:avLst>
            <a:gd name="adj" fmla="val 10000"/>
          </a:avLst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/>
            <a:t>THE BANGALORE PRINCIPLES OF JUDICIAL CONDUCT</a:t>
          </a:r>
          <a:r>
            <a:rPr lang="en-ID" sz="1600" kern="1200" dirty="0"/>
            <a:t>, 2002</a:t>
          </a:r>
        </a:p>
      </dsp:txBody>
      <dsp:txXfrm>
        <a:off x="1569313" y="3050723"/>
        <a:ext cx="5747535" cy="833445"/>
      </dsp:txXfrm>
    </dsp:sp>
    <dsp:sp modelId="{AFA102D7-CB13-42EF-9F79-453589B0F059}">
      <dsp:nvSpPr>
        <dsp:cNvPr id="0" name=""/>
        <dsp:cNvSpPr/>
      </dsp:nvSpPr>
      <dsp:spPr>
        <a:xfrm>
          <a:off x="2057844" y="4033058"/>
          <a:ext cx="6889305" cy="885305"/>
        </a:xfrm>
        <a:prstGeom prst="roundRect">
          <a:avLst>
            <a:gd name="adj" fmla="val 1000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JUDICIAL COUNCIL &amp; JUDICIAL COMMISSION</a:t>
          </a:r>
          <a:endParaRPr lang="en-ID" sz="1600" kern="1200" dirty="0"/>
        </a:p>
      </dsp:txBody>
      <dsp:txXfrm>
        <a:off x="2083774" y="4058988"/>
        <a:ext cx="5747535" cy="833445"/>
      </dsp:txXfrm>
    </dsp:sp>
    <dsp:sp modelId="{C4830625-D112-487E-80C8-C7D55A626966}">
      <dsp:nvSpPr>
        <dsp:cNvPr id="0" name=""/>
        <dsp:cNvSpPr/>
      </dsp:nvSpPr>
      <dsp:spPr>
        <a:xfrm>
          <a:off x="6313856" y="646764"/>
          <a:ext cx="575448" cy="575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600" kern="1200"/>
        </a:p>
      </dsp:txBody>
      <dsp:txXfrm>
        <a:off x="6443332" y="646764"/>
        <a:ext cx="316496" cy="433025"/>
      </dsp:txXfrm>
    </dsp:sp>
    <dsp:sp modelId="{F6552155-949E-4F98-84C9-3E17F5278802}">
      <dsp:nvSpPr>
        <dsp:cNvPr id="0" name=""/>
        <dsp:cNvSpPr/>
      </dsp:nvSpPr>
      <dsp:spPr>
        <a:xfrm>
          <a:off x="6828318" y="1655029"/>
          <a:ext cx="575448" cy="575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868063"/>
            <a:satOff val="354"/>
            <a:lumOff val="1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6868063"/>
              <a:satOff val="354"/>
              <a:lumOff val="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600" kern="1200"/>
        </a:p>
      </dsp:txBody>
      <dsp:txXfrm>
        <a:off x="6957794" y="1655029"/>
        <a:ext cx="316496" cy="433025"/>
      </dsp:txXfrm>
    </dsp:sp>
    <dsp:sp modelId="{46F14D69-A96D-4A67-8A06-5ED6E8E3E9F8}">
      <dsp:nvSpPr>
        <dsp:cNvPr id="0" name=""/>
        <dsp:cNvSpPr/>
      </dsp:nvSpPr>
      <dsp:spPr>
        <a:xfrm>
          <a:off x="7342779" y="2648539"/>
          <a:ext cx="575448" cy="575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736125"/>
            <a:satOff val="707"/>
            <a:lumOff val="3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736125"/>
              <a:satOff val="707"/>
              <a:lumOff val="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600" kern="1200"/>
        </a:p>
      </dsp:txBody>
      <dsp:txXfrm>
        <a:off x="7472255" y="2648539"/>
        <a:ext cx="316496" cy="433025"/>
      </dsp:txXfrm>
    </dsp:sp>
    <dsp:sp modelId="{7E0E529D-3B2B-4B92-86AD-5EFE4217DDDD}">
      <dsp:nvSpPr>
        <dsp:cNvPr id="0" name=""/>
        <dsp:cNvSpPr/>
      </dsp:nvSpPr>
      <dsp:spPr>
        <a:xfrm>
          <a:off x="7857240" y="3666640"/>
          <a:ext cx="575448" cy="575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8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8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600" kern="1200"/>
        </a:p>
      </dsp:txBody>
      <dsp:txXfrm>
        <a:off x="7986716" y="3666640"/>
        <a:ext cx="316496" cy="433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0C412-BA46-4174-B2AD-73B0D1E68FAA}">
      <dsp:nvSpPr>
        <dsp:cNvPr id="0" name=""/>
        <dsp:cNvSpPr/>
      </dsp:nvSpPr>
      <dsp:spPr>
        <a:xfrm>
          <a:off x="43" y="89828"/>
          <a:ext cx="4180870" cy="79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Bangalore Principle of Judicial Conduct</a:t>
          </a:r>
          <a:endParaRPr lang="en-ID" sz="2200" kern="1200" dirty="0"/>
        </a:p>
      </dsp:txBody>
      <dsp:txXfrm>
        <a:off x="43" y="89828"/>
        <a:ext cx="4180870" cy="795904"/>
      </dsp:txXfrm>
    </dsp:sp>
    <dsp:sp modelId="{533E3F1C-FBDD-4C66-AFBC-A7C1131E14A8}">
      <dsp:nvSpPr>
        <dsp:cNvPr id="0" name=""/>
        <dsp:cNvSpPr/>
      </dsp:nvSpPr>
      <dsp:spPr>
        <a:xfrm>
          <a:off x="43" y="885733"/>
          <a:ext cx="4180870" cy="45009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INDEPENDENCE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IMPARTIALITY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INTEGRITY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PROPRIETY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EQUALITY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/>
            <a:t>COMPETENCE AND DILIGENCE</a:t>
          </a:r>
          <a:endParaRPr lang="en-ID" sz="2200" kern="1200" dirty="0"/>
        </a:p>
      </dsp:txBody>
      <dsp:txXfrm>
        <a:off x="43" y="885733"/>
        <a:ext cx="4180870" cy="4500942"/>
      </dsp:txXfrm>
    </dsp:sp>
    <dsp:sp modelId="{C06AEE46-8ACA-40B0-AC45-68EDA67C114B}">
      <dsp:nvSpPr>
        <dsp:cNvPr id="0" name=""/>
        <dsp:cNvSpPr/>
      </dsp:nvSpPr>
      <dsp:spPr>
        <a:xfrm>
          <a:off x="4766235" y="89828"/>
          <a:ext cx="4180870" cy="795904"/>
        </a:xfrm>
        <a:prstGeom prst="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Kode </a:t>
          </a:r>
          <a:r>
            <a:rPr lang="en-US" sz="2200" kern="1200" dirty="0" err="1"/>
            <a:t>Etik</a:t>
          </a:r>
          <a:r>
            <a:rPr lang="en-US" sz="2200" kern="1200" dirty="0"/>
            <a:t> dan </a:t>
          </a:r>
          <a:r>
            <a:rPr lang="en-US" sz="2200" kern="1200" dirty="0" err="1"/>
            <a:t>Pedoman</a:t>
          </a:r>
          <a:r>
            <a:rPr lang="en-US" sz="2200" kern="1200" dirty="0"/>
            <a:t> </a:t>
          </a:r>
          <a:r>
            <a:rPr lang="en-US" sz="2200" kern="1200" dirty="0" err="1"/>
            <a:t>Perilaku</a:t>
          </a:r>
          <a:r>
            <a:rPr lang="en-US" sz="2200" kern="1200" dirty="0"/>
            <a:t> Hakim</a:t>
          </a:r>
          <a:endParaRPr lang="en-ID" sz="2200" kern="1200" dirty="0"/>
        </a:p>
      </dsp:txBody>
      <dsp:txXfrm>
        <a:off x="4766235" y="89828"/>
        <a:ext cx="4180870" cy="795904"/>
      </dsp:txXfrm>
    </dsp:sp>
    <dsp:sp modelId="{DE2D893D-9C6C-4E0F-A782-5D630BF63E0A}">
      <dsp:nvSpPr>
        <dsp:cNvPr id="0" name=""/>
        <dsp:cNvSpPr/>
      </dsp:nvSpPr>
      <dsp:spPr>
        <a:xfrm>
          <a:off x="4766235" y="885733"/>
          <a:ext cx="4180870" cy="4500942"/>
        </a:xfrm>
        <a:prstGeom prst="rect">
          <a:avLst/>
        </a:prstGeom>
        <a:solidFill>
          <a:schemeClr val="accent2">
            <a:tint val="40000"/>
            <a:alpha val="90000"/>
            <a:hueOff val="-20604188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8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BERPERILAKU ADIL;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BERPERILAKU JUJUR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BERPERILAKU ARIF DAN BIJAKSANA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BERSIKAP MANDIRI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BERINTEGRITAS TINGGI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200" kern="1200" dirty="0"/>
            <a:t>BERTANGGUNG JAWAB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200" kern="1200" dirty="0"/>
            <a:t>MENJUNJUNG TINGGI HARGA DIRI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200" kern="1200" dirty="0"/>
            <a:t>BERDISPLIN TINGGI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BERPERILAKU RENDAH HATI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BERSIKAP PROFESIONAL.</a:t>
          </a:r>
        </a:p>
      </dsp:txBody>
      <dsp:txXfrm>
        <a:off x="4766235" y="885733"/>
        <a:ext cx="4180870" cy="4500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F6CC-227A-4349-A69E-F5C38EF844BF}">
      <dsp:nvSpPr>
        <dsp:cNvPr id="0" name=""/>
        <dsp:cNvSpPr/>
      </dsp:nvSpPr>
      <dsp:spPr>
        <a:xfrm>
          <a:off x="3629535" y="593"/>
          <a:ext cx="5444304" cy="23132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Terdiri</a:t>
          </a:r>
          <a:r>
            <a:rPr lang="en-US" sz="1900" kern="1200" dirty="0"/>
            <a:t> </a:t>
          </a:r>
          <a:r>
            <a:rPr lang="en-US" sz="1900" kern="1200" dirty="0" err="1"/>
            <a:t>atas</a:t>
          </a:r>
          <a:r>
            <a:rPr lang="en-US" sz="1900" kern="1200" dirty="0"/>
            <a:t> 2 model: (1)Judicial Council dan (2)Courts Service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Berbasis</a:t>
          </a:r>
          <a:r>
            <a:rPr lang="en-US" sz="1900" kern="1200" dirty="0"/>
            <a:t> hakim </a:t>
          </a:r>
          <a:r>
            <a:rPr lang="en-US" sz="1900" kern="1200" dirty="0" err="1"/>
            <a:t>karir</a:t>
          </a:r>
          <a:endParaRPr lang="en-ID" sz="1900" kern="1200" dirty="0"/>
        </a:p>
      </dsp:txBody>
      <dsp:txXfrm>
        <a:off x="3629535" y="289748"/>
        <a:ext cx="4576840" cy="1734928"/>
      </dsp:txXfrm>
    </dsp:sp>
    <dsp:sp modelId="{1B48A679-ADCF-4146-B8B5-0091B5C030A2}">
      <dsp:nvSpPr>
        <dsp:cNvPr id="0" name=""/>
        <dsp:cNvSpPr/>
      </dsp:nvSpPr>
      <dsp:spPr>
        <a:xfrm>
          <a:off x="0" y="593"/>
          <a:ext cx="3629536" cy="23132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Tradisi</a:t>
          </a:r>
          <a:r>
            <a:rPr lang="en-US" sz="3400" kern="1200" dirty="0"/>
            <a:t> Hukum </a:t>
          </a:r>
          <a:r>
            <a:rPr lang="en-US" sz="3400" kern="1200" dirty="0" err="1"/>
            <a:t>Sipil</a:t>
          </a:r>
          <a:r>
            <a:rPr lang="en-US" sz="3400" kern="1200" dirty="0"/>
            <a:t> (Civil Law)</a:t>
          </a:r>
          <a:endParaRPr lang="en-ID" sz="3400" kern="1200" dirty="0"/>
        </a:p>
      </dsp:txBody>
      <dsp:txXfrm>
        <a:off x="112923" y="113516"/>
        <a:ext cx="3403690" cy="2087392"/>
      </dsp:txXfrm>
    </dsp:sp>
    <dsp:sp modelId="{2A762A92-B1C9-4345-A263-AF8BEDDEDBA7}">
      <dsp:nvSpPr>
        <dsp:cNvPr id="0" name=""/>
        <dsp:cNvSpPr/>
      </dsp:nvSpPr>
      <dsp:spPr>
        <a:xfrm>
          <a:off x="3629535" y="2545155"/>
          <a:ext cx="5444304" cy="23132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0604188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8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Terdiri</a:t>
          </a:r>
          <a:r>
            <a:rPr lang="en-US" sz="1900" kern="1200" dirty="0"/>
            <a:t> </a:t>
          </a:r>
          <a:r>
            <a:rPr lang="en-US" sz="1900" kern="1200" dirty="0" err="1"/>
            <a:t>atas</a:t>
          </a:r>
          <a:r>
            <a:rPr lang="en-US" sz="1900" kern="1200" dirty="0"/>
            <a:t> 2 model: (1) </a:t>
          </a:r>
          <a:r>
            <a:rPr lang="en-US" sz="1900" kern="1200" dirty="0" err="1"/>
            <a:t>Pemisahan</a:t>
          </a:r>
          <a:r>
            <a:rPr lang="en-US" sz="1900" kern="1200" dirty="0"/>
            <a:t> </a:t>
          </a:r>
          <a:r>
            <a:rPr lang="en-US" sz="1900" i="1" kern="1200" dirty="0"/>
            <a:t>Judicial Appointment Commission/JAT </a:t>
          </a:r>
          <a:r>
            <a:rPr lang="en-US" sz="1900" kern="1200" dirty="0"/>
            <a:t>dan </a:t>
          </a:r>
          <a:r>
            <a:rPr lang="en-US" sz="1900" i="1" kern="1200" dirty="0"/>
            <a:t>Judicial Conduct Commission/JCC dan (2) Judicial Service Commission</a:t>
          </a:r>
          <a:endParaRPr lang="en-ID" sz="1900" i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Berbasis</a:t>
          </a:r>
          <a:r>
            <a:rPr lang="en-US" sz="1900" kern="1200" dirty="0"/>
            <a:t> hakim </a:t>
          </a:r>
          <a:r>
            <a:rPr lang="en-US" sz="1900" kern="1200" dirty="0" err="1"/>
            <a:t>profesional</a:t>
          </a:r>
          <a:endParaRPr lang="en-ID" sz="1900" kern="1200" dirty="0"/>
        </a:p>
      </dsp:txBody>
      <dsp:txXfrm>
        <a:off x="3629535" y="2834310"/>
        <a:ext cx="4576840" cy="1734928"/>
      </dsp:txXfrm>
    </dsp:sp>
    <dsp:sp modelId="{D59257F5-9AFB-43A3-A78D-C0646D3DED38}">
      <dsp:nvSpPr>
        <dsp:cNvPr id="0" name=""/>
        <dsp:cNvSpPr/>
      </dsp:nvSpPr>
      <dsp:spPr>
        <a:xfrm>
          <a:off x="0" y="2545155"/>
          <a:ext cx="3629536" cy="2313238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Tradisi</a:t>
          </a:r>
          <a:r>
            <a:rPr lang="en-US" sz="3400" kern="1200" dirty="0"/>
            <a:t> Hukum </a:t>
          </a:r>
          <a:r>
            <a:rPr lang="en-US" sz="3400" kern="1200" dirty="0" err="1"/>
            <a:t>Kebiasaan</a:t>
          </a:r>
          <a:r>
            <a:rPr lang="en-US" sz="3400" kern="1200" dirty="0"/>
            <a:t> (Common Law)</a:t>
          </a:r>
          <a:endParaRPr lang="en-ID" sz="3400" kern="1200" dirty="0"/>
        </a:p>
      </dsp:txBody>
      <dsp:txXfrm>
        <a:off x="112923" y="2658078"/>
        <a:ext cx="3403690" cy="20873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BCD50-E358-435B-BD86-4599584212C8}">
      <dsp:nvSpPr>
        <dsp:cNvPr id="0" name=""/>
        <dsp:cNvSpPr/>
      </dsp:nvSpPr>
      <dsp:spPr>
        <a:xfrm>
          <a:off x="3795790" y="604"/>
          <a:ext cx="5693686" cy="23584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Conseil </a:t>
          </a:r>
          <a:r>
            <a:rPr lang="en-US" sz="1600" i="1" kern="1200" dirty="0" err="1"/>
            <a:t>Superieur</a:t>
          </a:r>
          <a:r>
            <a:rPr lang="en-US" sz="1600" i="1" kern="1200" dirty="0"/>
            <a:t> de la Magistrature </a:t>
          </a:r>
          <a:r>
            <a:rPr lang="en-US" sz="1600" kern="1200" dirty="0"/>
            <a:t>(CSM), </a:t>
          </a:r>
          <a:r>
            <a:rPr lang="en-US" sz="1600" kern="1200" dirty="0" err="1"/>
            <a:t>Prancis</a:t>
          </a:r>
          <a:r>
            <a:rPr lang="en-US" sz="1600" kern="1200" dirty="0"/>
            <a:t> (1946) dan </a:t>
          </a:r>
          <a:r>
            <a:rPr lang="en-US" sz="1600" i="1" kern="1200" dirty="0" err="1"/>
            <a:t>Consiglio</a:t>
          </a:r>
          <a:r>
            <a:rPr lang="en-US" sz="1600" i="1" kern="1200" dirty="0"/>
            <a:t> </a:t>
          </a:r>
          <a:r>
            <a:rPr lang="en-US" sz="1600" i="1" kern="1200" dirty="0" err="1"/>
            <a:t>Superiore</a:t>
          </a:r>
          <a:r>
            <a:rPr lang="en-US" sz="1600" i="1" kern="1200" dirty="0"/>
            <a:t> </a:t>
          </a:r>
          <a:r>
            <a:rPr lang="en-US" sz="1600" i="1" kern="1200" dirty="0" err="1"/>
            <a:t>della</a:t>
          </a:r>
          <a:r>
            <a:rPr lang="en-US" sz="1600" i="1" kern="1200" dirty="0"/>
            <a:t> </a:t>
          </a:r>
          <a:r>
            <a:rPr lang="en-US" sz="1600" i="1" kern="1200" dirty="0" err="1"/>
            <a:t>Magistratura</a:t>
          </a:r>
          <a:r>
            <a:rPr lang="en-US" sz="1600" i="1" kern="1200" dirty="0"/>
            <a:t>, </a:t>
          </a:r>
          <a:r>
            <a:rPr lang="en-US" sz="1600" i="0" kern="1200" dirty="0"/>
            <a:t>Portugal (1958)</a:t>
          </a:r>
          <a:endParaRPr lang="en-ID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Fokus</a:t>
          </a:r>
          <a:r>
            <a:rPr lang="en-US" sz="1600" kern="1200" dirty="0"/>
            <a:t> pada tata </a:t>
          </a:r>
          <a:r>
            <a:rPr lang="en-US" sz="1600" kern="1200" dirty="0" err="1"/>
            <a:t>kelola</a:t>
          </a:r>
          <a:r>
            <a:rPr lang="en-US" sz="1600" kern="1200" dirty="0"/>
            <a:t> </a:t>
          </a:r>
          <a:r>
            <a:rPr lang="en-US" sz="1600" kern="1200" dirty="0" err="1"/>
            <a:t>karir</a:t>
          </a:r>
          <a:r>
            <a:rPr lang="en-US" sz="1600" kern="1200" dirty="0"/>
            <a:t> hakim, </a:t>
          </a:r>
          <a:r>
            <a:rPr lang="en-US" sz="1600" kern="1200" dirty="0" err="1"/>
            <a:t>termasuk</a:t>
          </a:r>
          <a:r>
            <a:rPr lang="en-US" sz="1600" kern="1200" dirty="0"/>
            <a:t> </a:t>
          </a:r>
          <a:r>
            <a:rPr lang="en-US" sz="1600" kern="1200" dirty="0" err="1"/>
            <a:t>kode</a:t>
          </a:r>
          <a:r>
            <a:rPr lang="en-US" sz="1600" kern="1200" dirty="0"/>
            <a:t> </a:t>
          </a:r>
          <a:r>
            <a:rPr lang="en-US" sz="1600" kern="1200" dirty="0" err="1"/>
            <a:t>etik</a:t>
          </a:r>
          <a:r>
            <a:rPr lang="en-US" sz="1600" kern="1200" dirty="0"/>
            <a:t> dan </a:t>
          </a:r>
          <a:r>
            <a:rPr lang="en-US" sz="1600" kern="1200" dirty="0" err="1"/>
            <a:t>perilaku</a:t>
          </a:r>
          <a:r>
            <a:rPr lang="en-US" sz="1600" kern="1200" dirty="0"/>
            <a:t> hakim</a:t>
          </a:r>
          <a:endParaRPr lang="en-ID" sz="1600" kern="1200" dirty="0"/>
        </a:p>
      </dsp:txBody>
      <dsp:txXfrm>
        <a:off x="3795790" y="295412"/>
        <a:ext cx="4809261" cy="1768850"/>
      </dsp:txXfrm>
    </dsp:sp>
    <dsp:sp modelId="{3B77CF7A-7494-45C0-898B-4E15D410D3A4}">
      <dsp:nvSpPr>
        <dsp:cNvPr id="0" name=""/>
        <dsp:cNvSpPr/>
      </dsp:nvSpPr>
      <dsp:spPr>
        <a:xfrm>
          <a:off x="0" y="604"/>
          <a:ext cx="3795790" cy="2358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Judicial Council  (</a:t>
          </a:r>
          <a:r>
            <a:rPr lang="en-US" sz="3200" kern="1200" dirty="0" err="1"/>
            <a:t>Eropa</a:t>
          </a:r>
          <a:r>
            <a:rPr lang="en-US" sz="3200" kern="1200" dirty="0"/>
            <a:t> Selatan)</a:t>
          </a:r>
          <a:endParaRPr lang="en-ID" sz="3200" kern="1200" dirty="0"/>
        </a:p>
      </dsp:txBody>
      <dsp:txXfrm>
        <a:off x="115131" y="115735"/>
        <a:ext cx="3565528" cy="2128204"/>
      </dsp:txXfrm>
    </dsp:sp>
    <dsp:sp modelId="{1D6B5EBA-A853-41CF-8BA6-FC9AD5B4DE88}">
      <dsp:nvSpPr>
        <dsp:cNvPr id="0" name=""/>
        <dsp:cNvSpPr/>
      </dsp:nvSpPr>
      <dsp:spPr>
        <a:xfrm>
          <a:off x="3795790" y="2594918"/>
          <a:ext cx="5693686" cy="23584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830701"/>
            <a:satOff val="-27334"/>
            <a:lumOff val="-321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830701"/>
              <a:satOff val="-27334"/>
              <a:lumOff val="-32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 err="1"/>
            <a:t>Dolmstolsverket</a:t>
          </a:r>
          <a:r>
            <a:rPr lang="en-US" sz="1600" i="1" kern="1200" dirty="0"/>
            <a:t>, </a:t>
          </a:r>
          <a:r>
            <a:rPr lang="en-US" sz="1600" i="0" kern="1200" dirty="0" err="1"/>
            <a:t>Swedia</a:t>
          </a:r>
          <a:r>
            <a:rPr lang="en-US" sz="1600" i="0" kern="1200" dirty="0"/>
            <a:t> (1975), </a:t>
          </a:r>
          <a:r>
            <a:rPr lang="en-US" sz="1600" i="1" kern="1200" dirty="0" err="1"/>
            <a:t>Domstolsstyrelsen</a:t>
          </a:r>
          <a:r>
            <a:rPr lang="en-US" sz="1600" i="1" kern="1200" dirty="0"/>
            <a:t>, </a:t>
          </a:r>
          <a:r>
            <a:rPr lang="en-US" sz="1600" i="0" kern="1200" dirty="0"/>
            <a:t>Denmark (1998), </a:t>
          </a:r>
          <a:r>
            <a:rPr lang="en-US" sz="1600" i="1" kern="1200" dirty="0"/>
            <a:t>Court Service</a:t>
          </a:r>
          <a:r>
            <a:rPr lang="en-US" sz="1600" i="0" kern="1200" dirty="0"/>
            <a:t>, </a:t>
          </a:r>
          <a:r>
            <a:rPr lang="en-US" sz="1600" i="0" kern="1200" dirty="0" err="1"/>
            <a:t>Irlandia</a:t>
          </a:r>
          <a:r>
            <a:rPr lang="en-US" sz="1600" i="0" kern="1200" dirty="0"/>
            <a:t> (1998)</a:t>
          </a:r>
          <a:endParaRPr lang="en-ID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Fokus</a:t>
          </a:r>
          <a:r>
            <a:rPr lang="en-US" sz="1600" kern="1200" dirty="0"/>
            <a:t> pada </a:t>
          </a:r>
          <a:r>
            <a:rPr lang="en-US" sz="1600" kern="1200" dirty="0" err="1"/>
            <a:t>manajemen</a:t>
          </a:r>
          <a:r>
            <a:rPr lang="en-US" sz="1600" kern="1200" dirty="0"/>
            <a:t> </a:t>
          </a:r>
          <a:r>
            <a:rPr lang="en-US" sz="1600" kern="1200" dirty="0" err="1"/>
            <a:t>peradilan</a:t>
          </a:r>
          <a:r>
            <a:rPr lang="en-US" sz="1600" kern="1200" dirty="0"/>
            <a:t> spt. </a:t>
          </a:r>
          <a:r>
            <a:rPr lang="en-US" sz="1600" kern="1200" dirty="0" err="1"/>
            <a:t>digitalisasi</a:t>
          </a:r>
          <a:r>
            <a:rPr lang="en-US" sz="1600" kern="1200" dirty="0"/>
            <a:t> </a:t>
          </a:r>
          <a:r>
            <a:rPr lang="en-US" sz="1600" kern="1200" dirty="0" err="1"/>
            <a:t>pengadilan</a:t>
          </a:r>
          <a:r>
            <a:rPr lang="en-US" sz="1600" kern="1200" dirty="0"/>
            <a:t>, e-courts, </a:t>
          </a:r>
          <a:r>
            <a:rPr lang="en-US" sz="1600" kern="1200" dirty="0" err="1"/>
            <a:t>manajemen</a:t>
          </a:r>
          <a:r>
            <a:rPr lang="en-US" sz="1600" kern="1200" dirty="0"/>
            <a:t> </a:t>
          </a:r>
          <a:r>
            <a:rPr lang="en-US" sz="1600" kern="1200" dirty="0" err="1"/>
            <a:t>perkara</a:t>
          </a:r>
          <a:r>
            <a:rPr lang="en-US" sz="1600" kern="1200" dirty="0"/>
            <a:t>, </a:t>
          </a:r>
          <a:r>
            <a:rPr lang="en-US" sz="1600" kern="1200" dirty="0" err="1"/>
            <a:t>anggaran</a:t>
          </a:r>
          <a:r>
            <a:rPr lang="en-US" sz="1600" kern="1200" dirty="0"/>
            <a:t> dan </a:t>
          </a:r>
          <a:r>
            <a:rPr lang="en-US" sz="1600" kern="1200" dirty="0" err="1"/>
            <a:t>kesejahteraan</a:t>
          </a:r>
          <a:r>
            <a:rPr lang="en-US" sz="1600" kern="1200" dirty="0"/>
            <a:t> hakim</a:t>
          </a:r>
          <a:endParaRPr lang="en-ID" sz="1600" kern="1200" dirty="0"/>
        </a:p>
      </dsp:txBody>
      <dsp:txXfrm>
        <a:off x="3795790" y="2889726"/>
        <a:ext cx="4809261" cy="1768850"/>
      </dsp:txXfrm>
    </dsp:sp>
    <dsp:sp modelId="{1026E1ED-2F93-436A-82F9-5CC5BA0DE707}">
      <dsp:nvSpPr>
        <dsp:cNvPr id="0" name=""/>
        <dsp:cNvSpPr/>
      </dsp:nvSpPr>
      <dsp:spPr>
        <a:xfrm>
          <a:off x="0" y="2594918"/>
          <a:ext cx="3795790" cy="2358466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Court Service (</a:t>
          </a:r>
          <a:r>
            <a:rPr lang="en-US" sz="3200" kern="1200" dirty="0" err="1"/>
            <a:t>Eropa</a:t>
          </a:r>
          <a:r>
            <a:rPr lang="en-US" sz="3200" kern="1200" dirty="0"/>
            <a:t> Utara)</a:t>
          </a:r>
          <a:endParaRPr lang="en-ID" sz="3200" kern="1200" dirty="0"/>
        </a:p>
      </dsp:txBody>
      <dsp:txXfrm>
        <a:off x="115131" y="2710049"/>
        <a:ext cx="3565528" cy="2128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8C13D-54ED-4DD6-A6CD-9F896C115170}">
      <dsp:nvSpPr>
        <dsp:cNvPr id="0" name=""/>
        <dsp:cNvSpPr/>
      </dsp:nvSpPr>
      <dsp:spPr>
        <a:xfrm>
          <a:off x="3672287" y="600"/>
          <a:ext cx="5508430" cy="23415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JAT </a:t>
          </a:r>
          <a:r>
            <a:rPr lang="en-US" sz="1800" kern="1200" dirty="0"/>
            <a:t>(</a:t>
          </a:r>
          <a:r>
            <a:rPr lang="en-US" sz="1800" kern="1200" dirty="0" err="1"/>
            <a:t>rekrutmen</a:t>
          </a:r>
          <a:r>
            <a:rPr lang="en-US" sz="1800" kern="1200" dirty="0"/>
            <a:t> hakim) dan </a:t>
          </a:r>
          <a:r>
            <a:rPr lang="en-US" sz="1800" i="1" kern="1200" dirty="0"/>
            <a:t>JCC</a:t>
          </a:r>
          <a:r>
            <a:rPr lang="en-US" sz="1800" i="0" kern="1200" dirty="0"/>
            <a:t>(Kode </a:t>
          </a:r>
          <a:r>
            <a:rPr lang="en-US" sz="1800" i="0" kern="1200" dirty="0" err="1"/>
            <a:t>Etik</a:t>
          </a:r>
          <a:r>
            <a:rPr lang="en-US" sz="1800" i="0" kern="1200" dirty="0"/>
            <a:t>) </a:t>
          </a:r>
          <a:r>
            <a:rPr lang="en-US" sz="1800" kern="1200" dirty="0" err="1"/>
            <a:t>dipisahkan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AS, </a:t>
          </a:r>
          <a:r>
            <a:rPr lang="en-US" sz="1800" kern="1200" dirty="0" err="1"/>
            <a:t>Inggris</a:t>
          </a:r>
          <a:r>
            <a:rPr lang="en-US" sz="1800" kern="1200" dirty="0"/>
            <a:t>, </a:t>
          </a:r>
          <a:r>
            <a:rPr lang="en-US" sz="1800" kern="1200" dirty="0" err="1"/>
            <a:t>Kanada</a:t>
          </a:r>
          <a:r>
            <a:rPr lang="en-US" sz="1800" kern="1200" dirty="0"/>
            <a:t>, Australia, NZ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Berbasis</a:t>
          </a:r>
          <a:r>
            <a:rPr lang="en-US" sz="1800" kern="1200" dirty="0"/>
            <a:t> hakim professional (non-</a:t>
          </a:r>
          <a:r>
            <a:rPr lang="en-US" sz="1800" kern="1200" dirty="0" err="1"/>
            <a:t>karir</a:t>
          </a:r>
          <a:r>
            <a:rPr lang="en-US" sz="1800" kern="1200" dirty="0"/>
            <a:t>)</a:t>
          </a:r>
          <a:endParaRPr lang="en-ID" sz="1800" kern="1200" dirty="0"/>
        </a:p>
      </dsp:txBody>
      <dsp:txXfrm>
        <a:off x="3672287" y="293288"/>
        <a:ext cx="4630365" cy="1756130"/>
      </dsp:txXfrm>
    </dsp:sp>
    <dsp:sp modelId="{F62D0A55-0870-49A0-9E6E-A8A5FCD455F3}">
      <dsp:nvSpPr>
        <dsp:cNvPr id="0" name=""/>
        <dsp:cNvSpPr/>
      </dsp:nvSpPr>
      <dsp:spPr>
        <a:xfrm>
          <a:off x="0" y="600"/>
          <a:ext cx="3672287" cy="23415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Judicial Appointment Commission</a:t>
          </a:r>
          <a:r>
            <a:rPr lang="en-US" sz="2400" kern="1200" dirty="0"/>
            <a:t> (JAC) dan </a:t>
          </a:r>
          <a:r>
            <a:rPr lang="en-US" sz="2400" i="1" kern="1200" dirty="0"/>
            <a:t>Judicial Conduct Commission </a:t>
          </a:r>
          <a:r>
            <a:rPr lang="en-US" sz="2400" i="0" kern="1200" dirty="0"/>
            <a:t>(JCC)</a:t>
          </a:r>
          <a:endParaRPr lang="en-ID" sz="2400" i="0" kern="1200" dirty="0"/>
        </a:p>
      </dsp:txBody>
      <dsp:txXfrm>
        <a:off x="114303" y="114903"/>
        <a:ext cx="3443681" cy="2112900"/>
      </dsp:txXfrm>
    </dsp:sp>
    <dsp:sp modelId="{AD962298-7E28-4B13-959A-A81A3EC1E23F}">
      <dsp:nvSpPr>
        <dsp:cNvPr id="0" name=""/>
        <dsp:cNvSpPr/>
      </dsp:nvSpPr>
      <dsp:spPr>
        <a:xfrm>
          <a:off x="3672287" y="2576257"/>
          <a:ext cx="5508430" cy="23415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4073653"/>
            <a:satOff val="8304"/>
            <a:lumOff val="1863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14073653"/>
              <a:satOff val="8304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Rekrutmen</a:t>
          </a:r>
          <a:r>
            <a:rPr lang="en-US" sz="1800" kern="1200" dirty="0"/>
            <a:t> dan </a:t>
          </a:r>
          <a:r>
            <a:rPr lang="en-US" sz="1800" kern="1200" dirty="0" err="1"/>
            <a:t>pengawasan</a:t>
          </a:r>
          <a:r>
            <a:rPr lang="en-US" sz="1800" kern="1200" dirty="0"/>
            <a:t> </a:t>
          </a:r>
          <a:r>
            <a:rPr lang="en-US" sz="1800" kern="1200" dirty="0" err="1"/>
            <a:t>kode</a:t>
          </a:r>
          <a:r>
            <a:rPr lang="en-US" sz="1800" kern="1200" dirty="0"/>
            <a:t> </a:t>
          </a:r>
          <a:r>
            <a:rPr lang="en-US" sz="1800" kern="1200" dirty="0" err="1"/>
            <a:t>etik</a:t>
          </a:r>
          <a:r>
            <a:rPr lang="en-US" sz="1800" kern="1200" dirty="0"/>
            <a:t> </a:t>
          </a:r>
          <a:r>
            <a:rPr lang="en-US" sz="1800" kern="1200" dirty="0" err="1"/>
            <a:t>disatukan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Mayoritas</a:t>
          </a:r>
          <a:r>
            <a:rPr lang="en-US" sz="1800" kern="1200" dirty="0"/>
            <a:t> negara </a:t>
          </a:r>
          <a:r>
            <a:rPr lang="en-US" sz="1800" kern="1200" dirty="0" err="1"/>
            <a:t>persemakmuran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Berbasis</a:t>
          </a:r>
          <a:r>
            <a:rPr lang="en-US" sz="1800" kern="1200" dirty="0"/>
            <a:t> hakim </a:t>
          </a:r>
          <a:r>
            <a:rPr lang="en-US" sz="1800" kern="1200" dirty="0" err="1"/>
            <a:t>profesional</a:t>
          </a:r>
          <a:r>
            <a:rPr lang="en-US" sz="1800" kern="1200" dirty="0"/>
            <a:t> (non-</a:t>
          </a:r>
          <a:r>
            <a:rPr lang="en-US" sz="1800" kern="1200" dirty="0" err="1"/>
            <a:t>karir</a:t>
          </a:r>
          <a:r>
            <a:rPr lang="en-US" sz="1800" kern="1200" dirty="0"/>
            <a:t>)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800" kern="1200" dirty="0"/>
        </a:p>
      </dsp:txBody>
      <dsp:txXfrm>
        <a:off x="3672287" y="2868945"/>
        <a:ext cx="4630365" cy="1756130"/>
      </dsp:txXfrm>
    </dsp:sp>
    <dsp:sp modelId="{5E7BB16D-075F-45EE-8B55-6393876269AB}">
      <dsp:nvSpPr>
        <dsp:cNvPr id="0" name=""/>
        <dsp:cNvSpPr/>
      </dsp:nvSpPr>
      <dsp:spPr>
        <a:xfrm>
          <a:off x="0" y="2576257"/>
          <a:ext cx="3672287" cy="2341506"/>
        </a:xfrm>
        <a:prstGeom prst="roundRect">
          <a:avLst/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Judicial Service Commission (JSC)</a:t>
          </a:r>
          <a:endParaRPr lang="en-ID" sz="2400" kern="1200" dirty="0"/>
        </a:p>
      </dsp:txBody>
      <dsp:txXfrm>
        <a:off x="114303" y="2690560"/>
        <a:ext cx="3443681" cy="2112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479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357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442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62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032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256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587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2943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652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848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042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374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816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941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249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858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339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4D3C08-2C30-4293-ADF5-883E31FBA2C8}" type="datetimeFigureOut">
              <a:rPr lang="en-ID" smtClean="0"/>
              <a:t>10/11/2020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065A-5A74-423F-9D36-5E4080B39C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16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CEF9-77F9-4F71-BF08-19F799E6C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643463"/>
            <a:ext cx="9414084" cy="305610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</a:rPr>
              <a:t>Etika </a:t>
            </a:r>
            <a:r>
              <a:rPr lang="en-US" sz="5400" b="1" dirty="0" err="1">
                <a:solidFill>
                  <a:schemeClr val="bg2"/>
                </a:solidFill>
              </a:rPr>
              <a:t>Kehidupan</a:t>
            </a:r>
            <a:r>
              <a:rPr lang="en-US" sz="5400" b="1" dirty="0">
                <a:solidFill>
                  <a:schemeClr val="bg2"/>
                </a:solidFill>
              </a:rPr>
              <a:t> </a:t>
            </a:r>
            <a:r>
              <a:rPr lang="en-US" sz="5400" b="1" dirty="0" err="1">
                <a:solidFill>
                  <a:schemeClr val="bg2"/>
                </a:solidFill>
              </a:rPr>
              <a:t>Berbangsa</a:t>
            </a:r>
            <a:r>
              <a:rPr lang="en-US" sz="5400" b="1" dirty="0">
                <a:solidFill>
                  <a:schemeClr val="bg2"/>
                </a:solidFill>
              </a:rPr>
              <a:t> pada </a:t>
            </a:r>
            <a:r>
              <a:rPr lang="en-US" sz="5400" b="1" dirty="0" err="1">
                <a:solidFill>
                  <a:schemeClr val="bg2"/>
                </a:solidFill>
              </a:rPr>
              <a:t>Bidang</a:t>
            </a:r>
            <a:r>
              <a:rPr lang="en-US" sz="5400" b="1" dirty="0">
                <a:solidFill>
                  <a:schemeClr val="bg2"/>
                </a:solidFill>
              </a:rPr>
              <a:t> </a:t>
            </a:r>
            <a:r>
              <a:rPr lang="en-US" sz="5400" b="1" dirty="0" err="1">
                <a:solidFill>
                  <a:schemeClr val="bg2"/>
                </a:solidFill>
              </a:rPr>
              <a:t>Peradilan</a:t>
            </a:r>
            <a:endParaRPr lang="en-ID" sz="5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9CF88-4734-455D-9DE1-28727861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214537"/>
            <a:ext cx="8825658" cy="861420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Aidul Fitriciada </a:t>
            </a:r>
            <a:r>
              <a:rPr lang="en-US" sz="3500" b="1" dirty="0" err="1">
                <a:solidFill>
                  <a:srgbClr val="FF0000"/>
                </a:solidFill>
              </a:rPr>
              <a:t>azhari</a:t>
            </a:r>
            <a:endParaRPr lang="en-US" sz="35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Komisi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yudisial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ri</a:t>
            </a:r>
            <a:endParaRPr lang="en-ID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96FA5-59F0-4DCA-BB8E-C411D4A16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1019933"/>
            <a:ext cx="1651262" cy="1585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B0B72-10CF-47DE-8259-161645967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83" y="944872"/>
            <a:ext cx="1701970" cy="1728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1C2FF3-4C54-4E39-8163-F54F04724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9" y="1013648"/>
            <a:ext cx="1591293" cy="15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0DCB-EFE5-4D8E-874F-08E90018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37920" cy="758565"/>
          </a:xfrm>
        </p:spPr>
        <p:txBody>
          <a:bodyPr/>
          <a:lstStyle/>
          <a:p>
            <a:r>
              <a:rPr lang="en-US" sz="3200" dirty="0"/>
              <a:t>Model </a:t>
            </a:r>
            <a:r>
              <a:rPr lang="en-US" sz="3200" dirty="0" err="1"/>
              <a:t>Kelembagaan</a:t>
            </a:r>
            <a:r>
              <a:rPr lang="en-US" sz="3200" dirty="0"/>
              <a:t>: </a:t>
            </a:r>
            <a:r>
              <a:rPr lang="en-US" sz="3200" dirty="0" err="1"/>
              <a:t>Sistem</a:t>
            </a:r>
            <a:r>
              <a:rPr lang="en-US" sz="3200" dirty="0"/>
              <a:t> Hukum </a:t>
            </a:r>
            <a:r>
              <a:rPr lang="en-US" sz="3200" dirty="0" err="1"/>
              <a:t>Kebiasaan</a:t>
            </a:r>
            <a:endParaRPr lang="en-ID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A5D0F6-9927-4561-9507-9EEB264DE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49745"/>
              </p:ext>
            </p:extLst>
          </p:nvPr>
        </p:nvGraphicFramePr>
        <p:xfrm>
          <a:off x="1103313" y="1330036"/>
          <a:ext cx="9180718" cy="491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37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283C-77E5-49FC-B329-693118F5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Kelembagaan</a:t>
            </a:r>
            <a:r>
              <a:rPr lang="en-US" dirty="0"/>
              <a:t> Indonesia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9116-F9A8-4F86-ABAA-3CC8E936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1294"/>
            <a:ext cx="8946541" cy="465710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Negara Indonesia </a:t>
            </a:r>
            <a:r>
              <a:rPr lang="en-US" sz="3200" dirty="0" err="1"/>
              <a:t>mewarisi</a:t>
            </a:r>
            <a:r>
              <a:rPr lang="en-US" sz="3200" dirty="0"/>
              <a:t> </a:t>
            </a:r>
            <a:r>
              <a:rPr lang="en-US" sz="3200" dirty="0" err="1"/>
              <a:t>tradisi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sipil</a:t>
            </a:r>
            <a:endParaRPr lang="en-US" sz="3200" dirty="0"/>
          </a:p>
          <a:p>
            <a:r>
              <a:rPr lang="en-US" sz="3200" dirty="0" err="1"/>
              <a:t>Berbasis</a:t>
            </a:r>
            <a:r>
              <a:rPr lang="en-US" sz="3200" dirty="0"/>
              <a:t> hakim </a:t>
            </a:r>
            <a:r>
              <a:rPr lang="en-US" sz="3200" dirty="0" err="1"/>
              <a:t>karir</a:t>
            </a:r>
            <a:r>
              <a:rPr lang="en-US" sz="3200" dirty="0"/>
              <a:t> yang </a:t>
            </a:r>
            <a:r>
              <a:rPr lang="en-US" sz="3200" dirty="0" err="1"/>
              <a:t>dikuatkan</a:t>
            </a:r>
            <a:r>
              <a:rPr lang="en-US" sz="3200" dirty="0"/>
              <a:t> oleh </a:t>
            </a:r>
            <a:r>
              <a:rPr lang="en-US" sz="3200" dirty="0" err="1"/>
              <a:t>Putusan</a:t>
            </a:r>
            <a:r>
              <a:rPr lang="en-US" sz="3200" dirty="0"/>
              <a:t> MK No: 43/PUU-XIII/2015 </a:t>
            </a:r>
            <a:r>
              <a:rPr lang="en-US" sz="3200" dirty="0" err="1"/>
              <a:t>ttg</a:t>
            </a:r>
            <a:r>
              <a:rPr lang="en-US" sz="3200" dirty="0"/>
              <a:t> </a:t>
            </a:r>
            <a:r>
              <a:rPr lang="en-US" sz="3200" dirty="0" err="1"/>
              <a:t>seleksi</a:t>
            </a:r>
            <a:r>
              <a:rPr lang="en-US" sz="3200" dirty="0"/>
              <a:t> hakim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pertama</a:t>
            </a:r>
            <a:r>
              <a:rPr lang="en-US" sz="3200" dirty="0"/>
              <a:t> dan </a:t>
            </a:r>
            <a:r>
              <a:rPr lang="en-US" sz="3200" dirty="0" err="1"/>
              <a:t>Putusan</a:t>
            </a:r>
            <a:r>
              <a:rPr lang="en-US" sz="3200" dirty="0"/>
              <a:t> MK No: 53/PUU-XIV/2016 </a:t>
            </a:r>
            <a:r>
              <a:rPr lang="en-US" sz="3200" dirty="0" err="1"/>
              <a:t>ttg</a:t>
            </a:r>
            <a:r>
              <a:rPr lang="en-US" sz="3200" dirty="0"/>
              <a:t> </a:t>
            </a:r>
            <a:r>
              <a:rPr lang="en-US" sz="3200" dirty="0" err="1"/>
              <a:t>seleksi</a:t>
            </a:r>
            <a:r>
              <a:rPr lang="en-US" sz="3200" dirty="0"/>
              <a:t> hakim agung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jalur</a:t>
            </a:r>
            <a:r>
              <a:rPr lang="en-US" sz="3200" dirty="0"/>
              <a:t> </a:t>
            </a:r>
            <a:r>
              <a:rPr lang="en-US" sz="3200" dirty="0" err="1"/>
              <a:t>karir</a:t>
            </a:r>
            <a:r>
              <a:rPr lang="en-US" sz="3200" dirty="0"/>
              <a:t>/non-</a:t>
            </a:r>
            <a:r>
              <a:rPr lang="en-US" sz="3200" dirty="0" err="1"/>
              <a:t>karir</a:t>
            </a:r>
            <a:r>
              <a:rPr lang="en-US" sz="3200" dirty="0"/>
              <a:t> </a:t>
            </a:r>
          </a:p>
          <a:p>
            <a:r>
              <a:rPr lang="en-US" sz="3200" dirty="0"/>
              <a:t>Indonesia </a:t>
            </a:r>
            <a:r>
              <a:rPr lang="en-US" sz="3200" dirty="0" err="1"/>
              <a:t>bersifat</a:t>
            </a:r>
            <a:r>
              <a:rPr lang="en-US" sz="3200" dirty="0"/>
              <a:t> </a:t>
            </a:r>
            <a:r>
              <a:rPr lang="en-US" sz="3200" dirty="0" err="1"/>
              <a:t>campuran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model JSC pada KYRI dan </a:t>
            </a:r>
            <a:r>
              <a:rPr lang="en-US" sz="3200" dirty="0" err="1"/>
              <a:t>sebagian</a:t>
            </a:r>
            <a:r>
              <a:rPr lang="en-US" sz="3200" dirty="0"/>
              <a:t> JCC pada Badan </a:t>
            </a:r>
            <a:r>
              <a:rPr lang="en-US" sz="3200" dirty="0" err="1"/>
              <a:t>Pengawas</a:t>
            </a:r>
            <a:r>
              <a:rPr lang="en-US" sz="3200" dirty="0"/>
              <a:t> MA, </a:t>
            </a:r>
            <a:r>
              <a:rPr lang="en-US" sz="3200" dirty="0" err="1"/>
              <a:t>tetapi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basis hakim </a:t>
            </a:r>
            <a:r>
              <a:rPr lang="en-US" sz="3200" dirty="0" err="1"/>
              <a:t>karir</a:t>
            </a:r>
            <a:endParaRPr lang="en-US" sz="3200" dirty="0"/>
          </a:p>
          <a:p>
            <a:r>
              <a:rPr lang="en-US" sz="3200" dirty="0"/>
              <a:t>MKRI </a:t>
            </a:r>
            <a:r>
              <a:rPr lang="en-US" sz="3200" dirty="0" err="1"/>
              <a:t>menyerupai</a:t>
            </a:r>
            <a:r>
              <a:rPr lang="en-US" sz="3200" dirty="0"/>
              <a:t> model </a:t>
            </a:r>
            <a:r>
              <a:rPr lang="en-US" sz="3200" dirty="0" err="1"/>
              <a:t>pemisahan</a:t>
            </a:r>
            <a:r>
              <a:rPr lang="en-US" sz="3200" dirty="0"/>
              <a:t> JAT dan JCC </a:t>
            </a:r>
            <a:r>
              <a:rPr lang="en-US" sz="3200" dirty="0" err="1"/>
              <a:t>dengan</a:t>
            </a:r>
            <a:r>
              <a:rPr lang="en-US" sz="3200" dirty="0"/>
              <a:t> hakim </a:t>
            </a:r>
            <a:r>
              <a:rPr lang="en-US" sz="3200" dirty="0" err="1"/>
              <a:t>berbasis</a:t>
            </a:r>
            <a:r>
              <a:rPr lang="en-US" sz="3200" dirty="0"/>
              <a:t> </a:t>
            </a:r>
            <a:r>
              <a:rPr lang="en-US" sz="3200" dirty="0" err="1"/>
              <a:t>profesional</a:t>
            </a:r>
            <a:endParaRPr lang="en-US" sz="3200" dirty="0"/>
          </a:p>
          <a:p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426068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F9EF-10AA-4CEC-9225-C1EE5BEB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Kelembagaan</a:t>
            </a:r>
            <a:r>
              <a:rPr lang="en-US" dirty="0"/>
              <a:t> Indonesia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1700B-EEFA-40DF-AB0B-171BB3B1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0665"/>
            <a:ext cx="9404723" cy="5308269"/>
          </a:xfrm>
        </p:spPr>
        <p:txBody>
          <a:bodyPr>
            <a:normAutofit/>
          </a:bodyPr>
          <a:lstStyle/>
          <a:p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sosiologis</a:t>
            </a:r>
            <a:r>
              <a:rPr lang="en-US" sz="2800" dirty="0"/>
              <a:t> Indonesia </a:t>
            </a:r>
            <a:r>
              <a:rPr lang="en-US" sz="2800" dirty="0" err="1"/>
              <a:t>menganut</a:t>
            </a:r>
            <a:r>
              <a:rPr lang="en-US" sz="2800" dirty="0"/>
              <a:t> </a:t>
            </a:r>
            <a:r>
              <a:rPr lang="en-US" sz="2800" dirty="0" err="1"/>
              <a:t>tradisi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</a:t>
            </a:r>
            <a:r>
              <a:rPr lang="en-US" sz="2800" dirty="0" err="1"/>
              <a:t>warisan</a:t>
            </a:r>
            <a:r>
              <a:rPr lang="en-US" sz="2800" dirty="0"/>
              <a:t> Belanda/</a:t>
            </a:r>
            <a:r>
              <a:rPr lang="en-US" sz="2800" dirty="0" err="1"/>
              <a:t>Prancis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basis hakim </a:t>
            </a:r>
            <a:r>
              <a:rPr lang="en-US" sz="2800" dirty="0" err="1"/>
              <a:t>karir</a:t>
            </a:r>
            <a:endParaRPr lang="en-US" sz="2800" dirty="0"/>
          </a:p>
          <a:p>
            <a:r>
              <a:rPr lang="en-ID" sz="2800" dirty="0"/>
              <a:t>Model </a:t>
            </a:r>
            <a:r>
              <a:rPr lang="en-ID" sz="2800" dirty="0" err="1"/>
              <a:t>kelembagaan</a:t>
            </a:r>
            <a:r>
              <a:rPr lang="en-ID" sz="2800" dirty="0"/>
              <a:t> yang </a:t>
            </a:r>
            <a:r>
              <a:rPr lang="en-ID" sz="2800" dirty="0" err="1"/>
              <a:t>cocok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model </a:t>
            </a:r>
            <a:r>
              <a:rPr lang="en-ID" sz="2800" i="1" dirty="0"/>
              <a:t>Judicial Council </a:t>
            </a:r>
            <a:r>
              <a:rPr lang="en-ID" sz="2800" i="1" dirty="0" err="1"/>
              <a:t>atau</a:t>
            </a:r>
            <a:r>
              <a:rPr lang="en-ID" sz="2800" i="1" dirty="0"/>
              <a:t> Dewan </a:t>
            </a:r>
            <a:r>
              <a:rPr lang="en-ID" sz="2800" i="1" dirty="0" err="1"/>
              <a:t>Yudisial</a:t>
            </a:r>
            <a:r>
              <a:rPr lang="en-ID" sz="2800" i="1" dirty="0"/>
              <a:t> 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fokus</a:t>
            </a:r>
            <a:r>
              <a:rPr lang="en-ID" sz="2800" dirty="0"/>
              <a:t> pada tata </a:t>
            </a:r>
            <a:r>
              <a:rPr lang="en-ID" sz="2800" dirty="0" err="1"/>
              <a:t>kelola</a:t>
            </a:r>
            <a:r>
              <a:rPr lang="en-ID" sz="2800" dirty="0"/>
              <a:t> </a:t>
            </a:r>
            <a:r>
              <a:rPr lang="en-ID" sz="2800" dirty="0" err="1"/>
              <a:t>karir</a:t>
            </a:r>
            <a:r>
              <a:rPr lang="en-ID" sz="2800" dirty="0"/>
              <a:t> hakim</a:t>
            </a:r>
          </a:p>
          <a:p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filosofis</a:t>
            </a:r>
            <a:r>
              <a:rPr lang="en-ID" sz="2800" dirty="0"/>
              <a:t>, model Dewan </a:t>
            </a:r>
            <a:r>
              <a:rPr lang="en-ID" sz="2800" dirty="0" err="1"/>
              <a:t>Yudisial</a:t>
            </a:r>
            <a:r>
              <a:rPr lang="en-ID" sz="2800" dirty="0"/>
              <a:t> </a:t>
            </a:r>
            <a:r>
              <a:rPr lang="en-ID" sz="2800" dirty="0" err="1"/>
              <a:t>bertujuan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memisahkan</a:t>
            </a:r>
            <a:r>
              <a:rPr lang="en-ID" sz="2800" dirty="0"/>
              <a:t> dan </a:t>
            </a:r>
            <a:r>
              <a:rPr lang="en-ID" sz="2800" dirty="0" err="1"/>
              <a:t>menyekat</a:t>
            </a:r>
            <a:r>
              <a:rPr lang="en-ID" sz="2800" dirty="0"/>
              <a:t> </a:t>
            </a:r>
            <a:r>
              <a:rPr lang="en-ID" sz="2800" dirty="0" err="1"/>
              <a:t>urusan</a:t>
            </a:r>
            <a:r>
              <a:rPr lang="en-ID" sz="2800" dirty="0"/>
              <a:t> </a:t>
            </a:r>
            <a:r>
              <a:rPr lang="en-ID" sz="2800" dirty="0" err="1"/>
              <a:t>birokrasi</a:t>
            </a:r>
            <a:r>
              <a:rPr lang="en-ID" sz="2800" dirty="0"/>
              <a:t> </a:t>
            </a:r>
            <a:r>
              <a:rPr lang="en-ID" sz="2800" dirty="0" err="1"/>
              <a:t>peradilan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kekuasaan</a:t>
            </a:r>
            <a:r>
              <a:rPr lang="en-ID" sz="2800" dirty="0"/>
              <a:t> </a:t>
            </a:r>
            <a:r>
              <a:rPr lang="en-ID" sz="2800" dirty="0" err="1"/>
              <a:t>eksekutif</a:t>
            </a:r>
            <a:r>
              <a:rPr lang="en-ID" sz="2800" dirty="0"/>
              <a:t>/</a:t>
            </a:r>
            <a:r>
              <a:rPr lang="en-ID" sz="2800" dirty="0" err="1"/>
              <a:t>kementrian</a:t>
            </a:r>
            <a:r>
              <a:rPr lang="en-ID" sz="2800" dirty="0"/>
              <a:t> dan </a:t>
            </a:r>
            <a:r>
              <a:rPr lang="en-ID" sz="2800" dirty="0" err="1"/>
              <a:t>menyerahkannya</a:t>
            </a:r>
            <a:r>
              <a:rPr lang="en-ID" sz="2800" dirty="0"/>
              <a:t> </a:t>
            </a:r>
            <a:r>
              <a:rPr lang="en-ID" sz="2800" dirty="0" err="1"/>
              <a:t>kepada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lembaga</a:t>
            </a:r>
            <a:r>
              <a:rPr lang="en-ID" sz="2800" dirty="0"/>
              <a:t> </a:t>
            </a:r>
            <a:r>
              <a:rPr lang="en-ID" sz="2800" dirty="0" err="1"/>
              <a:t>mandiri</a:t>
            </a:r>
            <a:r>
              <a:rPr lang="en-ID" sz="2800" dirty="0"/>
              <a:t> </a:t>
            </a:r>
            <a:r>
              <a:rPr lang="en-ID" sz="2800" dirty="0" err="1"/>
              <a:t>guna</a:t>
            </a:r>
            <a:r>
              <a:rPr lang="en-ID" sz="2800" dirty="0"/>
              <a:t> </a:t>
            </a:r>
            <a:r>
              <a:rPr lang="en-ID" sz="2800" dirty="0" err="1"/>
              <a:t>menjaga</a:t>
            </a:r>
            <a:r>
              <a:rPr lang="en-ID" sz="2800" dirty="0"/>
              <a:t> </a:t>
            </a:r>
            <a:r>
              <a:rPr lang="en-ID" sz="2800" dirty="0" err="1"/>
              <a:t>kemandirian</a:t>
            </a:r>
            <a:r>
              <a:rPr lang="en-ID" sz="2800" dirty="0"/>
              <a:t> </a:t>
            </a:r>
            <a:r>
              <a:rPr lang="en-ID" sz="2800" dirty="0" err="1"/>
              <a:t>peradilan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19060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BA26-F8EF-4D82-ACCB-A8761D46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Kelembagaan</a:t>
            </a:r>
            <a:r>
              <a:rPr lang="en-US" dirty="0"/>
              <a:t> Indonesia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B87A2-68B9-4F12-A7D9-6689B3AA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5668"/>
            <a:ext cx="9145093" cy="4940135"/>
          </a:xfrm>
        </p:spPr>
        <p:txBody>
          <a:bodyPr>
            <a:normAutofit lnSpcReduction="10000"/>
          </a:bodyPr>
          <a:lstStyle/>
          <a:p>
            <a:r>
              <a:rPr lang="en-ID" sz="2400" dirty="0" err="1"/>
              <a:t>Kewenangan</a:t>
            </a:r>
            <a:r>
              <a:rPr lang="en-ID" sz="2400" dirty="0"/>
              <a:t> </a:t>
            </a:r>
            <a:r>
              <a:rPr lang="en-ID" sz="2400" dirty="0" err="1"/>
              <a:t>lembaga</a:t>
            </a:r>
            <a:r>
              <a:rPr lang="en-ID" sz="2400" dirty="0"/>
              <a:t> model </a:t>
            </a:r>
            <a:r>
              <a:rPr lang="en-ID" sz="2400" i="1" dirty="0"/>
              <a:t>Dewan </a:t>
            </a:r>
            <a:r>
              <a:rPr lang="en-ID" sz="2400" i="1" dirty="0" err="1"/>
              <a:t>Yudisial</a:t>
            </a:r>
            <a:r>
              <a:rPr lang="en-ID" sz="2400" i="1" dirty="0"/>
              <a:t> </a:t>
            </a:r>
            <a:r>
              <a:rPr lang="en-ID" sz="2400" dirty="0" err="1"/>
              <a:t>mencakup</a:t>
            </a:r>
            <a:r>
              <a:rPr lang="en-ID" sz="2400" dirty="0"/>
              <a:t> tata </a:t>
            </a:r>
            <a:r>
              <a:rPr lang="en-ID" sz="2400" dirty="0" err="1"/>
              <a:t>kelola</a:t>
            </a:r>
            <a:r>
              <a:rPr lang="en-ID" sz="2400" dirty="0"/>
              <a:t> </a:t>
            </a:r>
            <a:r>
              <a:rPr lang="en-ID" sz="2400" dirty="0" err="1"/>
              <a:t>karir</a:t>
            </a:r>
            <a:r>
              <a:rPr lang="en-ID" sz="2400" dirty="0"/>
              <a:t> hakim (</a:t>
            </a:r>
            <a:r>
              <a:rPr lang="en-ID" sz="2400" dirty="0" err="1"/>
              <a:t>administrasi</a:t>
            </a:r>
            <a:r>
              <a:rPr lang="en-ID" sz="2400" dirty="0"/>
              <a:t>, </a:t>
            </a:r>
            <a:r>
              <a:rPr lang="en-ID" sz="2400" dirty="0" err="1"/>
              <a:t>organisasi</a:t>
            </a:r>
            <a:r>
              <a:rPr lang="en-ID" sz="2400" dirty="0"/>
              <a:t>, </a:t>
            </a:r>
            <a:r>
              <a:rPr lang="en-ID" sz="2400" dirty="0" err="1"/>
              <a:t>keuangan</a:t>
            </a:r>
            <a:r>
              <a:rPr lang="en-ID" sz="2400" dirty="0"/>
              <a:t>) </a:t>
            </a:r>
            <a:r>
              <a:rPr lang="en-ID" sz="2400" dirty="0" err="1"/>
              <a:t>sejak</a:t>
            </a:r>
            <a:r>
              <a:rPr lang="en-ID" sz="2400" dirty="0"/>
              <a:t> </a:t>
            </a:r>
            <a:r>
              <a:rPr lang="en-ID" sz="2400" dirty="0" err="1"/>
              <a:t>rekrutmen</a:t>
            </a:r>
            <a:r>
              <a:rPr lang="en-ID" sz="2400" dirty="0"/>
              <a:t> hakim </a:t>
            </a:r>
            <a:r>
              <a:rPr lang="en-ID" sz="2400" dirty="0" err="1"/>
              <a:t>tingkat</a:t>
            </a:r>
            <a:r>
              <a:rPr lang="en-ID" sz="2400" dirty="0"/>
              <a:t> </a:t>
            </a:r>
            <a:r>
              <a:rPr lang="en-ID" sz="2400" dirty="0" err="1"/>
              <a:t>pertama</a:t>
            </a:r>
            <a:r>
              <a:rPr lang="en-ID" sz="2400" dirty="0"/>
              <a:t> dan hakim agung, </a:t>
            </a:r>
            <a:r>
              <a:rPr lang="en-ID" sz="2400" dirty="0" err="1"/>
              <a:t>promosi</a:t>
            </a:r>
            <a:r>
              <a:rPr lang="en-ID" sz="2400" dirty="0"/>
              <a:t> hakim (</a:t>
            </a:r>
            <a:r>
              <a:rPr lang="en-ID" sz="2400" dirty="0" err="1"/>
              <a:t>pertama</a:t>
            </a:r>
            <a:r>
              <a:rPr lang="en-ID" sz="2400" dirty="0"/>
              <a:t> dan banding), </a:t>
            </a:r>
            <a:r>
              <a:rPr lang="en-ID" sz="2400" dirty="0" err="1"/>
              <a:t>asesmen</a:t>
            </a:r>
            <a:r>
              <a:rPr lang="en-ID" sz="2400" dirty="0"/>
              <a:t> hakim (</a:t>
            </a:r>
            <a:r>
              <a:rPr lang="en-ID" sz="2400" dirty="0" err="1"/>
              <a:t>pertama</a:t>
            </a:r>
            <a:r>
              <a:rPr lang="en-ID" sz="2400" dirty="0"/>
              <a:t> dan banding), </a:t>
            </a:r>
            <a:r>
              <a:rPr lang="en-ID" sz="2400" dirty="0" err="1"/>
              <a:t>anggaran</a:t>
            </a:r>
            <a:r>
              <a:rPr lang="en-ID" sz="2400" dirty="0"/>
              <a:t> dan </a:t>
            </a:r>
            <a:r>
              <a:rPr lang="en-ID" sz="2400" dirty="0" err="1"/>
              <a:t>kesejahteraan</a:t>
            </a:r>
            <a:r>
              <a:rPr lang="en-ID" sz="2400" dirty="0"/>
              <a:t> hakim, </a:t>
            </a:r>
            <a:r>
              <a:rPr lang="en-ID" sz="2400" dirty="0" err="1"/>
              <a:t>penegakan</a:t>
            </a:r>
            <a:r>
              <a:rPr lang="en-ID" sz="2400" dirty="0"/>
              <a:t> KEPPH, dan </a:t>
            </a:r>
            <a:r>
              <a:rPr lang="en-ID" sz="2400" dirty="0" err="1"/>
              <a:t>pemberhentian</a:t>
            </a:r>
            <a:r>
              <a:rPr lang="en-ID" sz="2400" dirty="0"/>
              <a:t>/</a:t>
            </a:r>
            <a:r>
              <a:rPr lang="en-ID" sz="2400" dirty="0" err="1"/>
              <a:t>pensiun</a:t>
            </a:r>
            <a:r>
              <a:rPr lang="en-ID" sz="2400" dirty="0"/>
              <a:t> hakim </a:t>
            </a:r>
          </a:p>
          <a:p>
            <a:r>
              <a:rPr lang="en-ID" sz="2400" dirty="0" err="1"/>
              <a:t>Konsep</a:t>
            </a:r>
            <a:r>
              <a:rPr lang="en-ID" sz="2400" dirty="0"/>
              <a:t> </a:t>
            </a:r>
            <a:r>
              <a:rPr lang="en-ID" sz="2400" i="1" dirty="0"/>
              <a:t>judicial self-governance/JSG</a:t>
            </a:r>
            <a:r>
              <a:rPr lang="en-ID" sz="2400" dirty="0"/>
              <a:t> (</a:t>
            </a:r>
            <a:r>
              <a:rPr lang="en-ID" sz="2400" dirty="0" err="1"/>
              <a:t>kemandirian</a:t>
            </a:r>
            <a:r>
              <a:rPr lang="en-ID" sz="2400" dirty="0"/>
              <a:t> tata </a:t>
            </a:r>
            <a:r>
              <a:rPr lang="en-ID" sz="2400" dirty="0" err="1"/>
              <a:t>kelola</a:t>
            </a:r>
            <a:r>
              <a:rPr lang="en-ID" sz="2400" dirty="0"/>
              <a:t> </a:t>
            </a:r>
            <a:r>
              <a:rPr lang="en-ID" sz="2400" dirty="0" err="1"/>
              <a:t>peradilan</a:t>
            </a:r>
            <a:r>
              <a:rPr lang="en-ID" sz="2400" dirty="0"/>
              <a:t>) dan </a:t>
            </a:r>
            <a:r>
              <a:rPr lang="en-ID" sz="2400" i="1" dirty="0"/>
              <a:t>shared responsibility </a:t>
            </a:r>
            <a:r>
              <a:rPr lang="en-ID" sz="2400" dirty="0"/>
              <a:t>(</a:t>
            </a:r>
            <a:r>
              <a:rPr lang="en-ID" sz="2400" dirty="0" err="1"/>
              <a:t>pembagian</a:t>
            </a:r>
            <a:r>
              <a:rPr lang="en-ID" sz="2400" dirty="0"/>
              <a:t> </a:t>
            </a:r>
            <a:r>
              <a:rPr lang="en-ID" sz="2400" dirty="0" err="1"/>
              <a:t>tanggung</a:t>
            </a:r>
            <a:r>
              <a:rPr lang="en-ID" sz="2400" dirty="0"/>
              <a:t> </a:t>
            </a:r>
            <a:r>
              <a:rPr lang="en-ID" sz="2400" dirty="0" err="1"/>
              <a:t>jawab</a:t>
            </a:r>
            <a:r>
              <a:rPr lang="en-ID" sz="2400" dirty="0"/>
              <a:t>) </a:t>
            </a:r>
          </a:p>
          <a:p>
            <a:r>
              <a:rPr lang="en-ID" sz="2400" dirty="0" err="1"/>
              <a:t>Pengawasan</a:t>
            </a:r>
            <a:r>
              <a:rPr lang="en-ID" sz="2400" dirty="0"/>
              <a:t> </a:t>
            </a:r>
            <a:r>
              <a:rPr lang="en-ID" sz="2400" dirty="0" err="1"/>
              <a:t>perilaku</a:t>
            </a:r>
            <a:r>
              <a:rPr lang="en-ID" sz="2400" dirty="0"/>
              <a:t>/KEPPH </a:t>
            </a:r>
            <a:r>
              <a:rPr lang="en-ID" sz="2400" dirty="0" err="1"/>
              <a:t>cukup</a:t>
            </a:r>
            <a:r>
              <a:rPr lang="en-ID" sz="2400" dirty="0"/>
              <a:t> oleh Dewan </a:t>
            </a:r>
            <a:r>
              <a:rPr lang="en-ID" sz="2400" dirty="0" err="1"/>
              <a:t>Yudisial</a:t>
            </a:r>
            <a:r>
              <a:rPr lang="en-ID" sz="2400" dirty="0"/>
              <a:t>, </a:t>
            </a:r>
            <a:r>
              <a:rPr lang="en-ID" sz="2400" dirty="0" err="1"/>
              <a:t>sementara</a:t>
            </a:r>
            <a:r>
              <a:rPr lang="en-ID" sz="2400" dirty="0"/>
              <a:t> MA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fokus</a:t>
            </a:r>
            <a:r>
              <a:rPr lang="en-ID" sz="2400" dirty="0"/>
              <a:t> pada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peradilan</a:t>
            </a:r>
            <a:r>
              <a:rPr lang="en-ID" sz="2400" dirty="0"/>
              <a:t> dan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perkara</a:t>
            </a:r>
            <a:endParaRPr lang="en-ID" sz="2400" dirty="0"/>
          </a:p>
          <a:p>
            <a:pPr marL="0" indent="0">
              <a:buNone/>
            </a:pPr>
            <a:endParaRPr lang="en-ID" sz="2400" dirty="0"/>
          </a:p>
          <a:p>
            <a:pPr marL="0" indent="0"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22062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0498-5955-4E95-97F9-BF8D0588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Kelembagaan</a:t>
            </a:r>
            <a:r>
              <a:rPr lang="en-US" dirty="0"/>
              <a:t> Indonesia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15E42-610F-45B1-A72C-C075883C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10048"/>
            <a:ext cx="9216345" cy="4538352"/>
          </a:xfrm>
        </p:spPr>
        <p:txBody>
          <a:bodyPr>
            <a:normAutofit fontScale="92500" lnSpcReduction="10000"/>
          </a:bodyPr>
          <a:lstStyle/>
          <a:p>
            <a:r>
              <a:rPr lang="en-ID" sz="2800" dirty="0" err="1"/>
              <a:t>Yurisdiksi</a:t>
            </a:r>
            <a:r>
              <a:rPr lang="en-ID" sz="2800" dirty="0"/>
              <a:t> </a:t>
            </a:r>
            <a:r>
              <a:rPr lang="en-ID" sz="2800" dirty="0" err="1"/>
              <a:t>pengawasan</a:t>
            </a:r>
            <a:r>
              <a:rPr lang="en-ID" sz="2800" dirty="0"/>
              <a:t> </a:t>
            </a:r>
            <a:r>
              <a:rPr lang="en-ID" sz="2800" dirty="0" err="1"/>
              <a:t>perilaku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diperluas</a:t>
            </a:r>
            <a:r>
              <a:rPr lang="en-ID" sz="2800" dirty="0"/>
              <a:t> </a:t>
            </a:r>
            <a:r>
              <a:rPr lang="en-ID" sz="2800" dirty="0" err="1"/>
              <a:t>kepada</a:t>
            </a:r>
            <a:r>
              <a:rPr lang="en-ID" sz="2800" dirty="0"/>
              <a:t> </a:t>
            </a:r>
            <a:r>
              <a:rPr lang="en-ID" sz="2800" dirty="0" err="1"/>
              <a:t>jaksa</a:t>
            </a:r>
            <a:r>
              <a:rPr lang="en-ID" sz="2800" dirty="0"/>
              <a:t> </a:t>
            </a:r>
            <a:r>
              <a:rPr lang="en-ID" sz="2800" dirty="0" err="1"/>
              <a:t>sesuai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konsep</a:t>
            </a:r>
            <a:r>
              <a:rPr lang="en-ID" sz="2800" dirty="0"/>
              <a:t> </a:t>
            </a:r>
            <a:r>
              <a:rPr lang="en-ID" sz="2800" i="1" dirty="0" err="1"/>
              <a:t>Magistrat</a:t>
            </a:r>
            <a:r>
              <a:rPr lang="en-ID" sz="2800" i="1" dirty="0"/>
              <a:t>, </a:t>
            </a:r>
            <a:r>
              <a:rPr lang="en-ID" sz="2800" dirty="0"/>
              <a:t>yang </a:t>
            </a:r>
            <a:r>
              <a:rPr lang="en-ID" sz="2800" dirty="0" err="1"/>
              <a:t>terdiri</a:t>
            </a:r>
            <a:r>
              <a:rPr lang="en-ID" sz="2800" dirty="0"/>
              <a:t> </a:t>
            </a:r>
            <a:r>
              <a:rPr lang="en-ID" sz="2800" dirty="0" err="1"/>
              <a:t>atas</a:t>
            </a:r>
            <a:r>
              <a:rPr lang="en-ID" sz="2800" dirty="0"/>
              <a:t> </a:t>
            </a:r>
            <a:r>
              <a:rPr lang="fr-FR" sz="2800" dirty="0" err="1"/>
              <a:t>hakim</a:t>
            </a:r>
            <a:r>
              <a:rPr lang="fr-FR" sz="2800" dirty="0"/>
              <a:t> (</a:t>
            </a:r>
            <a:r>
              <a:rPr lang="fr-FR" sz="2800" i="1" dirty="0"/>
              <a:t>juges du siège</a:t>
            </a:r>
            <a:r>
              <a:rPr lang="fr-FR" sz="2800" dirty="0"/>
              <a:t>) dan </a:t>
            </a:r>
            <a:r>
              <a:rPr lang="fr-FR" sz="2800" dirty="0" err="1"/>
              <a:t>jaksa</a:t>
            </a:r>
            <a:r>
              <a:rPr lang="fr-FR" sz="2800" dirty="0"/>
              <a:t> (</a:t>
            </a:r>
            <a:r>
              <a:rPr lang="fr-FR" sz="2800" i="1" dirty="0"/>
              <a:t>juges de parquet</a:t>
            </a:r>
            <a:r>
              <a:rPr lang="fr-FR" sz="2800" dirty="0"/>
              <a:t>)</a:t>
            </a:r>
            <a:endParaRPr lang="en-ID" sz="2800" dirty="0"/>
          </a:p>
          <a:p>
            <a:r>
              <a:rPr lang="en-ID" sz="2800" dirty="0"/>
              <a:t>Dewan </a:t>
            </a:r>
            <a:r>
              <a:rPr lang="en-ID" sz="2800" dirty="0" err="1"/>
              <a:t>Yudisial</a:t>
            </a:r>
            <a:r>
              <a:rPr lang="en-ID" sz="2800" dirty="0"/>
              <a:t> </a:t>
            </a:r>
            <a:r>
              <a:rPr lang="en-ID" sz="2800" dirty="0" err="1"/>
              <a:t>terdiri</a:t>
            </a:r>
            <a:r>
              <a:rPr lang="en-ID" sz="2800" dirty="0"/>
              <a:t> </a:t>
            </a:r>
            <a:r>
              <a:rPr lang="en-ID" sz="2800" dirty="0" err="1"/>
              <a:t>atas</a:t>
            </a:r>
            <a:r>
              <a:rPr lang="en-ID" sz="2800" dirty="0"/>
              <a:t> </a:t>
            </a:r>
            <a:r>
              <a:rPr lang="en-ID" sz="2800" dirty="0" err="1"/>
              <a:t>anggota</a:t>
            </a:r>
            <a:r>
              <a:rPr lang="en-ID" sz="2800" dirty="0"/>
              <a:t> yang </a:t>
            </a:r>
            <a:r>
              <a:rPr lang="en-ID" sz="2800" dirty="0" err="1"/>
              <a:t>berasal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kalangan</a:t>
            </a:r>
            <a:r>
              <a:rPr lang="en-ID" sz="2800" dirty="0"/>
              <a:t> hakim, </a:t>
            </a:r>
            <a:r>
              <a:rPr lang="en-ID" sz="2800" dirty="0" err="1"/>
              <a:t>praktisi</a:t>
            </a:r>
            <a:r>
              <a:rPr lang="en-ID" sz="2800" dirty="0"/>
              <a:t> </a:t>
            </a:r>
            <a:r>
              <a:rPr lang="en-ID" sz="2800" dirty="0" err="1"/>
              <a:t>hukum</a:t>
            </a:r>
            <a:r>
              <a:rPr lang="en-ID" sz="2800" dirty="0"/>
              <a:t> (</a:t>
            </a:r>
            <a:r>
              <a:rPr lang="en-ID" sz="2800" dirty="0" err="1"/>
              <a:t>jaksa</a:t>
            </a:r>
            <a:r>
              <a:rPr lang="en-ID" sz="2800" dirty="0"/>
              <a:t>, </a:t>
            </a:r>
            <a:r>
              <a:rPr lang="en-ID" sz="2800" dirty="0" err="1"/>
              <a:t>advokat</a:t>
            </a:r>
            <a:r>
              <a:rPr lang="en-ID" sz="2800" dirty="0"/>
              <a:t>, </a:t>
            </a:r>
            <a:r>
              <a:rPr lang="en-ID" sz="2800" dirty="0" err="1"/>
              <a:t>kepolisian</a:t>
            </a:r>
            <a:r>
              <a:rPr lang="en-ID" sz="2800" dirty="0"/>
              <a:t>), </a:t>
            </a:r>
            <a:r>
              <a:rPr lang="en-ID" sz="2800" dirty="0" err="1"/>
              <a:t>akademisi</a:t>
            </a:r>
            <a:r>
              <a:rPr lang="en-ID" sz="2800" dirty="0"/>
              <a:t> dan </a:t>
            </a:r>
            <a:r>
              <a:rPr lang="en-ID" sz="2800" dirty="0" err="1"/>
              <a:t>perwakilan</a:t>
            </a:r>
            <a:r>
              <a:rPr lang="en-ID" sz="2800" dirty="0"/>
              <a:t> </a:t>
            </a:r>
            <a:r>
              <a:rPr lang="en-ID" sz="2800" dirty="0" err="1"/>
              <a:t>masyarakat</a:t>
            </a:r>
            <a:endParaRPr lang="en-ID" sz="2800" dirty="0"/>
          </a:p>
          <a:p>
            <a:r>
              <a:rPr lang="en-ID" sz="2800" dirty="0" err="1"/>
              <a:t>Kepemimpinan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dipilih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dan oleh </a:t>
            </a:r>
            <a:r>
              <a:rPr lang="en-ID" sz="2800" dirty="0" err="1"/>
              <a:t>anggota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pula </a:t>
            </a:r>
            <a:r>
              <a:rPr lang="en-ID" sz="2800" dirty="0" err="1"/>
              <a:t>dipegang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ex-officio oleh </a:t>
            </a:r>
            <a:r>
              <a:rPr lang="en-ID" sz="2800" dirty="0" err="1"/>
              <a:t>Ketua</a:t>
            </a:r>
            <a:r>
              <a:rPr lang="en-ID" sz="2800" dirty="0"/>
              <a:t> MA –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beberapa</a:t>
            </a:r>
            <a:r>
              <a:rPr lang="en-ID" sz="2800" dirty="0"/>
              <a:t> </a:t>
            </a:r>
            <a:r>
              <a:rPr lang="en-ID" sz="2800" dirty="0" err="1"/>
              <a:t>pembatasan</a:t>
            </a:r>
            <a:r>
              <a:rPr lang="en-ID" sz="2800" dirty="0"/>
              <a:t>, </a:t>
            </a:r>
            <a:r>
              <a:rPr lang="en-ID" sz="2800" dirty="0" err="1"/>
              <a:t>seperti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punya </a:t>
            </a:r>
            <a:r>
              <a:rPr lang="en-ID" sz="2800" dirty="0" err="1"/>
              <a:t>hak</a:t>
            </a:r>
            <a:r>
              <a:rPr lang="en-ID" sz="2800" dirty="0"/>
              <a:t> </a:t>
            </a:r>
            <a:r>
              <a:rPr lang="en-ID" sz="2800" dirty="0" err="1"/>
              <a:t>suara</a:t>
            </a:r>
            <a:endParaRPr lang="en-ID" sz="2800" dirty="0"/>
          </a:p>
          <a:p>
            <a:endParaRPr lang="en-ID" sz="2800" dirty="0"/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81159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D427C3-9A1E-4577-AA52-BC5ABF0B7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614255"/>
            <a:ext cx="7875526" cy="36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4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C288-2F11-4F96-9B91-7856B6F0D9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22425" y="1720128"/>
            <a:ext cx="8947150" cy="419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Law is the skeleton of social order. </a:t>
            </a:r>
          </a:p>
          <a:p>
            <a:pPr marL="0" indent="0" algn="ctr">
              <a:buNone/>
            </a:pPr>
            <a:r>
              <a:rPr lang="en-US" sz="4000" dirty="0"/>
              <a:t>It must be "clothed upon by the flesh and blood of morality." </a:t>
            </a:r>
          </a:p>
          <a:p>
            <a:pPr marL="0" indent="0" algn="ctr">
              <a:buNone/>
            </a:pPr>
            <a:r>
              <a:rPr lang="en-US" sz="4000" dirty="0"/>
              <a:t>(Roscoe Pound, 1906)</a:t>
            </a:r>
          </a:p>
          <a:p>
            <a:pPr algn="ctr"/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6239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86D70-F612-41EF-B112-21609EEE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93" y="1853248"/>
            <a:ext cx="9699577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BDA9-256F-4C53-9F9B-D546B364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err="1"/>
              <a:t>Kemerdekaan</a:t>
            </a:r>
            <a:r>
              <a:rPr lang="en-US" sz="4400" b="1" dirty="0"/>
              <a:t> </a:t>
            </a:r>
            <a:r>
              <a:rPr lang="en-US" sz="4400" b="1" dirty="0" err="1"/>
              <a:t>Kekuasaan</a:t>
            </a:r>
            <a:r>
              <a:rPr lang="en-US" sz="4400" b="1" dirty="0"/>
              <a:t> </a:t>
            </a:r>
            <a:r>
              <a:rPr lang="en-US" sz="4400" b="1" dirty="0" err="1"/>
              <a:t>Kehakiman</a:t>
            </a:r>
            <a:br>
              <a:rPr lang="en-US" sz="4400" b="1" dirty="0"/>
            </a:br>
            <a:endParaRPr lang="en-ID" sz="4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58B262-26B0-4425-9287-50D74FDCC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4000" dirty="0" err="1"/>
              <a:t>Pasal</a:t>
            </a:r>
            <a:r>
              <a:rPr lang="en-ID" sz="4000" dirty="0"/>
              <a:t> 24 </a:t>
            </a:r>
            <a:r>
              <a:rPr lang="en-ID" sz="4000" dirty="0" err="1"/>
              <a:t>ayat</a:t>
            </a:r>
            <a:r>
              <a:rPr lang="en-ID" sz="4000" dirty="0"/>
              <a:t> (1) UUD NRI </a:t>
            </a:r>
            <a:r>
              <a:rPr lang="en-ID" sz="4000" dirty="0" err="1"/>
              <a:t>Tahun</a:t>
            </a:r>
            <a:r>
              <a:rPr lang="en-ID" sz="4000" dirty="0"/>
              <a:t> 1945</a:t>
            </a:r>
          </a:p>
          <a:p>
            <a:pPr marL="400050" lvl="1" indent="0">
              <a:buNone/>
            </a:pPr>
            <a:r>
              <a:rPr lang="en-ID" sz="3800" dirty="0" err="1"/>
              <a:t>Kekuasaan</a:t>
            </a:r>
            <a:r>
              <a:rPr lang="en-ID" sz="3800" dirty="0"/>
              <a:t> </a:t>
            </a:r>
            <a:r>
              <a:rPr lang="en-ID" sz="3800" dirty="0" err="1"/>
              <a:t>kehakiman</a:t>
            </a:r>
            <a:r>
              <a:rPr lang="en-ID" sz="3800" dirty="0"/>
              <a:t> </a:t>
            </a:r>
            <a:r>
              <a:rPr lang="en-ID" sz="3800" dirty="0" err="1"/>
              <a:t>merupakan</a:t>
            </a:r>
            <a:r>
              <a:rPr lang="en-ID" sz="3800" dirty="0"/>
              <a:t> </a:t>
            </a:r>
            <a:r>
              <a:rPr lang="en-ID" sz="3800" dirty="0" err="1"/>
              <a:t>kekuasaan</a:t>
            </a:r>
            <a:r>
              <a:rPr lang="en-ID" sz="3800" dirty="0"/>
              <a:t> yang </a:t>
            </a:r>
            <a:r>
              <a:rPr lang="en-ID" sz="3800" dirty="0" err="1"/>
              <a:t>merdeka</a:t>
            </a:r>
            <a:r>
              <a:rPr lang="en-ID" sz="3800" dirty="0"/>
              <a:t> </a:t>
            </a:r>
            <a:r>
              <a:rPr lang="en-ID" sz="3800" dirty="0" err="1"/>
              <a:t>untuk</a:t>
            </a:r>
            <a:r>
              <a:rPr lang="en-ID" sz="3800" dirty="0"/>
              <a:t> </a:t>
            </a:r>
            <a:r>
              <a:rPr lang="en-ID" sz="3800" dirty="0" err="1"/>
              <a:t>menyelenggarakan</a:t>
            </a:r>
            <a:r>
              <a:rPr lang="en-ID" sz="3800" dirty="0"/>
              <a:t> </a:t>
            </a:r>
            <a:r>
              <a:rPr lang="en-ID" sz="3800" dirty="0" err="1"/>
              <a:t>peradilan</a:t>
            </a:r>
            <a:r>
              <a:rPr lang="en-ID" sz="3800" dirty="0"/>
              <a:t> </a:t>
            </a:r>
            <a:r>
              <a:rPr lang="en-ID" sz="3800" dirty="0" err="1"/>
              <a:t>guna</a:t>
            </a:r>
            <a:r>
              <a:rPr lang="en-ID" sz="3800" dirty="0"/>
              <a:t> </a:t>
            </a:r>
            <a:r>
              <a:rPr lang="en-ID" sz="3800" dirty="0" err="1"/>
              <a:t>menegakkan</a:t>
            </a:r>
            <a:r>
              <a:rPr lang="en-ID" sz="3800" dirty="0"/>
              <a:t> </a:t>
            </a:r>
            <a:r>
              <a:rPr lang="en-ID" sz="3800" dirty="0" err="1"/>
              <a:t>hukum</a:t>
            </a:r>
            <a:r>
              <a:rPr lang="en-ID" sz="3800" dirty="0"/>
              <a:t> dan </a:t>
            </a:r>
            <a:r>
              <a:rPr lang="en-ID" sz="3800" dirty="0" err="1"/>
              <a:t>keadilan</a:t>
            </a:r>
            <a:endParaRPr lang="en-ID" sz="3800" dirty="0"/>
          </a:p>
        </p:txBody>
      </p:sp>
    </p:spTree>
    <p:extLst>
      <p:ext uri="{BB962C8B-B14F-4D97-AF65-F5344CB8AC3E}">
        <p14:creationId xmlns:p14="http://schemas.microsoft.com/office/powerpoint/2010/main" val="27416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C036B0-0FF6-4D54-B3A7-43CE5DBFD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808804"/>
              </p:ext>
            </p:extLst>
          </p:nvPr>
        </p:nvGraphicFramePr>
        <p:xfrm>
          <a:off x="1103313" y="452718"/>
          <a:ext cx="8947150" cy="579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10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C6FE-E0FF-44EC-B5BA-6371C952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05A38E-D097-4C2E-ACB3-D4B1B3C65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53360"/>
              </p:ext>
            </p:extLst>
          </p:nvPr>
        </p:nvGraphicFramePr>
        <p:xfrm>
          <a:off x="1103313" y="1330036"/>
          <a:ext cx="8947150" cy="491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70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D7184C-AF93-4641-ACB8-793D20838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278251"/>
              </p:ext>
            </p:extLst>
          </p:nvPr>
        </p:nvGraphicFramePr>
        <p:xfrm>
          <a:off x="1103313" y="771896"/>
          <a:ext cx="8947150" cy="547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64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16DF-E85C-4149-A1C9-B64C95AC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kelembagaan</a:t>
            </a:r>
            <a:br>
              <a:rPr lang="en-US" dirty="0"/>
            </a:b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26977E-A9AE-4F84-9BB5-7BE6AE0DC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800071"/>
              </p:ext>
            </p:extLst>
          </p:nvPr>
        </p:nvGraphicFramePr>
        <p:xfrm>
          <a:off x="1103313" y="1389413"/>
          <a:ext cx="9073840" cy="485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57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7B07-68F3-4523-A684-BA73C6A0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21047" cy="758565"/>
          </a:xfrm>
        </p:spPr>
        <p:txBody>
          <a:bodyPr/>
          <a:lstStyle/>
          <a:p>
            <a:r>
              <a:rPr lang="en-US" sz="3600" dirty="0"/>
              <a:t>Model </a:t>
            </a:r>
            <a:r>
              <a:rPr lang="en-US" sz="3600" dirty="0" err="1"/>
              <a:t>Kelembagaan</a:t>
            </a:r>
            <a:r>
              <a:rPr lang="en-US" sz="3600" dirty="0"/>
              <a:t>: </a:t>
            </a:r>
            <a:r>
              <a:rPr lang="en-US" sz="3600" dirty="0" err="1"/>
              <a:t>Sistem</a:t>
            </a:r>
            <a:r>
              <a:rPr lang="en-US" sz="3600" dirty="0"/>
              <a:t> Hukum </a:t>
            </a:r>
            <a:r>
              <a:rPr lang="en-US" sz="3600" dirty="0" err="1"/>
              <a:t>Sipil</a:t>
            </a:r>
            <a:endParaRPr lang="en-ID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C89BA4-A78F-4B91-BB11-BBFC048D4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523195"/>
              </p:ext>
            </p:extLst>
          </p:nvPr>
        </p:nvGraphicFramePr>
        <p:xfrm>
          <a:off x="1103312" y="1294410"/>
          <a:ext cx="9489477" cy="495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135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</TotalTime>
  <Words>787</Words>
  <Application>Microsoft Office PowerPoint</Application>
  <PresentationFormat>Layar Lebar</PresentationFormat>
  <Paragraphs>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15</vt:i4>
      </vt:variant>
    </vt:vector>
  </HeadingPairs>
  <TitlesOfParts>
    <vt:vector size="16" baseType="lpstr">
      <vt:lpstr>Ion</vt:lpstr>
      <vt:lpstr>Etika Kehidupan Berbangsa pada Bidang Peradilan</vt:lpstr>
      <vt:lpstr>Presentasi PowerPoint</vt:lpstr>
      <vt:lpstr>Presentasi PowerPoint</vt:lpstr>
      <vt:lpstr>Kemerdekaan Kekuasaan Kehakiman </vt:lpstr>
      <vt:lpstr>Presentasi PowerPoint</vt:lpstr>
      <vt:lpstr>Instrumen Internasional</vt:lpstr>
      <vt:lpstr>Presentasi PowerPoint</vt:lpstr>
      <vt:lpstr>Model kelembagaan </vt:lpstr>
      <vt:lpstr>Model Kelembagaan: Sistem Hukum Sipil</vt:lpstr>
      <vt:lpstr>Model Kelembagaan: Sistem Hukum Kebiasaan</vt:lpstr>
      <vt:lpstr>Model Kelembagaan Indonesia</vt:lpstr>
      <vt:lpstr>Model Kelembagaan Indonesia</vt:lpstr>
      <vt:lpstr>Model Kelembagaan Indonesia</vt:lpstr>
      <vt:lpstr>Model Kelembagaan Indonesia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Kehidupan Berbangsa Bidang Peradilan</dc:title>
  <dc:creator>Aidul Fitriciada A</dc:creator>
  <cp:lastModifiedBy>628568918535</cp:lastModifiedBy>
  <cp:revision>42</cp:revision>
  <dcterms:created xsi:type="dcterms:W3CDTF">2020-11-10T12:01:46Z</dcterms:created>
  <dcterms:modified xsi:type="dcterms:W3CDTF">2020-11-10T15:49:09Z</dcterms:modified>
</cp:coreProperties>
</file>